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67" r:id="rId3"/>
    <p:sldId id="275" r:id="rId4"/>
    <p:sldId id="270" r:id="rId5"/>
    <p:sldId id="272" r:id="rId6"/>
    <p:sldId id="277" r:id="rId7"/>
    <p:sldId id="282" r:id="rId8"/>
    <p:sldId id="265" r:id="rId9"/>
    <p:sldId id="263" r:id="rId10"/>
    <p:sldId id="266" r:id="rId11"/>
    <p:sldId id="264" r:id="rId12"/>
    <p:sldId id="278" r:id="rId13"/>
    <p:sldId id="283" r:id="rId14"/>
    <p:sldId id="284" r:id="rId15"/>
    <p:sldId id="286" r:id="rId16"/>
    <p:sldId id="285" r:id="rId17"/>
    <p:sldId id="287" r:id="rId18"/>
    <p:sldId id="289" r:id="rId19"/>
    <p:sldId id="288" r:id="rId20"/>
    <p:sldId id="290" r:id="rId21"/>
    <p:sldId id="291" r:id="rId22"/>
    <p:sldId id="292" r:id="rId23"/>
    <p:sldId id="293" r:id="rId24"/>
    <p:sldId id="296" r:id="rId25"/>
    <p:sldId id="295" r:id="rId26"/>
    <p:sldId id="279" r:id="rId27"/>
    <p:sldId id="271" r:id="rId2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ECB"/>
    <a:srgbClr val="ED7D31"/>
    <a:srgbClr val="E06F0F"/>
    <a:srgbClr val="E06F12"/>
    <a:srgbClr val="D4E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Μεσαίο στυλ 4 - Έμφαση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Μεσαίο στυλ 2 - Έμφαση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82C41-DEE1-4C6A-8272-0883E4E648F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AEB501D-40A7-4CF0-A87D-6998EE38F2F6}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ΧΡΗΣΤΗΣ</a:t>
          </a:r>
        </a:p>
      </dgm:t>
    </dgm:pt>
    <dgm:pt modelId="{5413AC59-E91B-4677-A85A-252EA64FC1C9}" type="parTrans" cxnId="{0FAD6FEC-DBCD-4615-968B-4DDB49D15783}">
      <dgm:prSet/>
      <dgm:spPr/>
      <dgm:t>
        <a:bodyPr/>
        <a:lstStyle/>
        <a:p>
          <a:pPr algn="ctr"/>
          <a:endParaRPr lang="el-GR"/>
        </a:p>
      </dgm:t>
    </dgm:pt>
    <dgm:pt modelId="{FD991796-CD79-4682-AE54-B7CA91A61C01}" type="sibTrans" cxnId="{0FAD6FEC-DBCD-4615-968B-4DDB49D15783}">
      <dgm:prSet/>
      <dgm:spPr/>
      <dgm:t>
        <a:bodyPr/>
        <a:lstStyle/>
        <a:p>
          <a:pPr algn="ctr"/>
          <a:endParaRPr lang="el-GR"/>
        </a:p>
      </dgm:t>
    </dgm:pt>
    <dgm:pt modelId="{754A173C-C234-4336-8FCD-C01519DFB060}" type="asst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0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ΕΛΕΓΧΕΙ (1</a:t>
          </a:r>
          <a:r>
            <a:rPr lang="en-US" sz="10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:N)</a:t>
          </a:r>
          <a:endParaRPr lang="el-GR" sz="1000">
            <a:solidFill>
              <a:srgbClr val="00B0F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F2CE5D-CD5E-4323-BB63-F1D3C4A0DA77}" type="parTrans" cxnId="{95C33D83-0F34-471A-8290-B4B17668FF50}">
      <dgm:prSet/>
      <dgm:spPr/>
      <dgm:t>
        <a:bodyPr/>
        <a:lstStyle/>
        <a:p>
          <a:pPr algn="ctr"/>
          <a:endParaRPr lang="el-GR" sz="28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52E0B9-843E-4F95-8338-65A0852D85E6}" type="sibTrans" cxnId="{95C33D83-0F34-471A-8290-B4B17668FF50}">
      <dgm:prSet/>
      <dgm:spPr/>
      <dgm:t>
        <a:bodyPr/>
        <a:lstStyle/>
        <a:p>
          <a:pPr algn="ctr"/>
          <a:endParaRPr lang="el-GR"/>
        </a:p>
      </dgm:t>
    </dgm:pt>
    <dgm:pt modelId="{BDCB4D62-AF0E-4575-A9B7-B077DB67604F}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ΠΕΛΑΤΗ</a:t>
          </a:r>
        </a:p>
      </dgm:t>
    </dgm:pt>
    <dgm:pt modelId="{EF33CECC-ABA9-475F-9289-689DEC0AB6F4}" type="parTrans" cxnId="{03C9A5AD-ACE8-47D7-8E1A-C369C3C388E8}">
      <dgm:prSet/>
      <dgm:spPr/>
      <dgm:t>
        <a:bodyPr/>
        <a:lstStyle/>
        <a:p>
          <a:pPr algn="ctr"/>
          <a:endParaRPr lang="el-GR" sz="28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AA01E9-4E1E-4357-A336-6B7EC68C43C0}" type="sibTrans" cxnId="{03C9A5AD-ACE8-47D7-8E1A-C369C3C388E8}">
      <dgm:prSet/>
      <dgm:spPr/>
      <dgm:t>
        <a:bodyPr/>
        <a:lstStyle/>
        <a:p>
          <a:pPr algn="ctr"/>
          <a:endParaRPr lang="el-GR"/>
        </a:p>
      </dgm:t>
    </dgm:pt>
    <dgm:pt modelId="{3956A17D-B783-4310-9A19-49680AF4068F}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ΠΡΟΪΟΝ</a:t>
          </a:r>
        </a:p>
      </dgm:t>
    </dgm:pt>
    <dgm:pt modelId="{F7B8A671-E870-4851-BCF6-EF04FEDB632D}" type="parTrans" cxnId="{188F29CE-88EA-48E2-BC67-2D5411F0265F}">
      <dgm:prSet/>
      <dgm:spPr/>
      <dgm:t>
        <a:bodyPr/>
        <a:lstStyle/>
        <a:p>
          <a:pPr algn="ctr"/>
          <a:endParaRPr lang="el-GR" sz="28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93DCA6-002E-43DD-A0E3-8C76DB15F785}" type="sibTrans" cxnId="{188F29CE-88EA-48E2-BC67-2D5411F0265F}">
      <dgm:prSet/>
      <dgm:spPr/>
      <dgm:t>
        <a:bodyPr/>
        <a:lstStyle/>
        <a:p>
          <a:pPr algn="ctr"/>
          <a:endParaRPr lang="el-GR"/>
        </a:p>
      </dgm:t>
    </dgm:pt>
    <dgm:pt modelId="{D90D4DF3-D4CD-4B3C-9563-9931AF36C1A2}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ΣΥΝΑΛΛΑΓΗ_ΠΩΛΗΣΗΣ</a:t>
          </a:r>
        </a:p>
      </dgm:t>
    </dgm:pt>
    <dgm:pt modelId="{DAD51C10-7B2A-4AED-96E7-FDA61ADB5651}" type="parTrans" cxnId="{B45E5312-1861-425A-98D4-BC0C884EB8D1}">
      <dgm:prSet/>
      <dgm:spPr/>
      <dgm:t>
        <a:bodyPr/>
        <a:lstStyle/>
        <a:p>
          <a:pPr algn="ctr"/>
          <a:endParaRPr lang="el-GR" sz="28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E7CB2B-761E-4996-A4DD-365DA4BB4283}" type="sibTrans" cxnId="{B45E5312-1861-425A-98D4-BC0C884EB8D1}">
      <dgm:prSet/>
      <dgm:spPr/>
      <dgm:t>
        <a:bodyPr/>
        <a:lstStyle/>
        <a:p>
          <a:pPr algn="ctr"/>
          <a:endParaRPr lang="el-GR"/>
        </a:p>
      </dgm:t>
    </dgm:pt>
    <dgm:pt modelId="{BB008EBA-7AE2-423F-9DBD-2BB24D8D2238}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ΚΑΝΟΝΙΣΤΙΚΑ_ΠΛΑΙΣΙΑ</a:t>
          </a:r>
        </a:p>
      </dgm:t>
    </dgm:pt>
    <dgm:pt modelId="{3F33A980-BC11-4C0A-9798-F7CCAD913F12}" type="parTrans" cxnId="{F70B8BBC-3FA7-46FD-883A-723C03C0CF06}">
      <dgm:prSet/>
      <dgm:spPr/>
      <dgm:t>
        <a:bodyPr/>
        <a:lstStyle/>
        <a:p>
          <a:pPr algn="ctr"/>
          <a:endParaRPr lang="el-GR" sz="28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F3F599-094C-4DE2-AF23-950121DE80D2}" type="sibTrans" cxnId="{F70B8BBC-3FA7-46FD-883A-723C03C0CF06}">
      <dgm:prSet/>
      <dgm:spPr/>
      <dgm:t>
        <a:bodyPr/>
        <a:lstStyle/>
        <a:p>
          <a:pPr algn="ctr"/>
          <a:endParaRPr lang="el-GR"/>
        </a:p>
      </dgm:t>
    </dgm:pt>
    <dgm:pt modelId="{DAC9CF84-4872-4DDC-90E9-4A9E2C9EB29F}" type="pres">
      <dgm:prSet presAssocID="{24882C41-DEE1-4C6A-8272-0883E4E648F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729F6D-5B55-444E-8273-BFCE492B9737}" type="pres">
      <dgm:prSet presAssocID="{9AEB501D-40A7-4CF0-A87D-6998EE38F2F6}" presName="hierRoot1" presStyleCnt="0">
        <dgm:presLayoutVars>
          <dgm:hierBranch val="init"/>
        </dgm:presLayoutVars>
      </dgm:prSet>
      <dgm:spPr/>
    </dgm:pt>
    <dgm:pt modelId="{8D38CF5A-EBB0-4415-8785-1D258A0F9DBD}" type="pres">
      <dgm:prSet presAssocID="{9AEB501D-40A7-4CF0-A87D-6998EE38F2F6}" presName="rootComposite1" presStyleCnt="0"/>
      <dgm:spPr/>
    </dgm:pt>
    <dgm:pt modelId="{84C3EE48-B032-4717-9940-C24D677123DA}" type="pres">
      <dgm:prSet presAssocID="{9AEB501D-40A7-4CF0-A87D-6998EE38F2F6}" presName="rootText1" presStyleLbl="node0" presStyleIdx="0" presStyleCnt="1" custLinFactNeighborX="-38666" custLinFactNeighborY="-4610">
        <dgm:presLayoutVars>
          <dgm:chPref val="3"/>
        </dgm:presLayoutVars>
      </dgm:prSet>
      <dgm:spPr/>
    </dgm:pt>
    <dgm:pt modelId="{242B8AC1-9BC4-4D77-88E7-58192C54A7C7}" type="pres">
      <dgm:prSet presAssocID="{9AEB501D-40A7-4CF0-A87D-6998EE38F2F6}" presName="rootConnector1" presStyleLbl="node1" presStyleIdx="0" presStyleCnt="0"/>
      <dgm:spPr/>
    </dgm:pt>
    <dgm:pt modelId="{B8110F29-10B3-4AED-8706-287563871383}" type="pres">
      <dgm:prSet presAssocID="{9AEB501D-40A7-4CF0-A87D-6998EE38F2F6}" presName="hierChild2" presStyleCnt="0"/>
      <dgm:spPr/>
    </dgm:pt>
    <dgm:pt modelId="{F39FCBAF-C3D3-4D99-8E34-B3E4932BE6E5}" type="pres">
      <dgm:prSet presAssocID="{EF33CECC-ABA9-475F-9289-689DEC0AB6F4}" presName="Name64" presStyleLbl="parChTrans1D2" presStyleIdx="0" presStyleCnt="5"/>
      <dgm:spPr/>
    </dgm:pt>
    <dgm:pt modelId="{740A6DE4-C9B0-4342-A0E5-1C424D9AADEA}" type="pres">
      <dgm:prSet presAssocID="{BDCB4D62-AF0E-4575-A9B7-B077DB67604F}" presName="hierRoot2" presStyleCnt="0">
        <dgm:presLayoutVars>
          <dgm:hierBranch val="init"/>
        </dgm:presLayoutVars>
      </dgm:prSet>
      <dgm:spPr/>
    </dgm:pt>
    <dgm:pt modelId="{0ED71E54-0C56-4F60-9654-7018D8EA350C}" type="pres">
      <dgm:prSet presAssocID="{BDCB4D62-AF0E-4575-A9B7-B077DB67604F}" presName="rootComposite" presStyleCnt="0"/>
      <dgm:spPr/>
    </dgm:pt>
    <dgm:pt modelId="{2FAAC8B6-3597-4BDD-8599-EA948977CD95}" type="pres">
      <dgm:prSet presAssocID="{BDCB4D62-AF0E-4575-A9B7-B077DB67604F}" presName="rootText" presStyleLbl="node2" presStyleIdx="0" presStyleCnt="4" custLinFactNeighborY="23050">
        <dgm:presLayoutVars>
          <dgm:chPref val="3"/>
        </dgm:presLayoutVars>
      </dgm:prSet>
      <dgm:spPr/>
    </dgm:pt>
    <dgm:pt modelId="{4B223041-430A-44EC-AEFB-94075F0C9AB8}" type="pres">
      <dgm:prSet presAssocID="{BDCB4D62-AF0E-4575-A9B7-B077DB67604F}" presName="rootConnector" presStyleLbl="node2" presStyleIdx="0" presStyleCnt="4"/>
      <dgm:spPr/>
    </dgm:pt>
    <dgm:pt modelId="{95D14D95-FBFC-4749-BDFD-90DA6E92C407}" type="pres">
      <dgm:prSet presAssocID="{BDCB4D62-AF0E-4575-A9B7-B077DB67604F}" presName="hierChild4" presStyleCnt="0"/>
      <dgm:spPr/>
    </dgm:pt>
    <dgm:pt modelId="{3F8822D3-6292-45D6-8600-114576D1FB30}" type="pres">
      <dgm:prSet presAssocID="{BDCB4D62-AF0E-4575-A9B7-B077DB67604F}" presName="hierChild5" presStyleCnt="0"/>
      <dgm:spPr/>
    </dgm:pt>
    <dgm:pt modelId="{A9A863FB-9D14-4532-96FC-9C8E06F2D6DC}" type="pres">
      <dgm:prSet presAssocID="{F7B8A671-E870-4851-BCF6-EF04FEDB632D}" presName="Name64" presStyleLbl="parChTrans1D2" presStyleIdx="1" presStyleCnt="5"/>
      <dgm:spPr/>
    </dgm:pt>
    <dgm:pt modelId="{A1E780CC-8A82-41E9-B180-624A0975094C}" type="pres">
      <dgm:prSet presAssocID="{3956A17D-B783-4310-9A19-49680AF4068F}" presName="hierRoot2" presStyleCnt="0">
        <dgm:presLayoutVars>
          <dgm:hierBranch val="init"/>
        </dgm:presLayoutVars>
      </dgm:prSet>
      <dgm:spPr/>
    </dgm:pt>
    <dgm:pt modelId="{66E148B8-98DC-4D07-A07B-5F5AD1553B00}" type="pres">
      <dgm:prSet presAssocID="{3956A17D-B783-4310-9A19-49680AF4068F}" presName="rootComposite" presStyleCnt="0"/>
      <dgm:spPr/>
    </dgm:pt>
    <dgm:pt modelId="{8DBC22F2-3C2A-41A6-8C1B-603DB7C92058}" type="pres">
      <dgm:prSet presAssocID="{3956A17D-B783-4310-9A19-49680AF4068F}" presName="rootText" presStyleLbl="node2" presStyleIdx="1" presStyleCnt="4" custLinFactNeighborY="13830">
        <dgm:presLayoutVars>
          <dgm:chPref val="3"/>
        </dgm:presLayoutVars>
      </dgm:prSet>
      <dgm:spPr/>
    </dgm:pt>
    <dgm:pt modelId="{1AAF8543-9623-4EB4-A0D9-464B90EA9729}" type="pres">
      <dgm:prSet presAssocID="{3956A17D-B783-4310-9A19-49680AF4068F}" presName="rootConnector" presStyleLbl="node2" presStyleIdx="1" presStyleCnt="4"/>
      <dgm:spPr/>
    </dgm:pt>
    <dgm:pt modelId="{2BC40314-18F2-4001-B627-280552E912FD}" type="pres">
      <dgm:prSet presAssocID="{3956A17D-B783-4310-9A19-49680AF4068F}" presName="hierChild4" presStyleCnt="0"/>
      <dgm:spPr/>
    </dgm:pt>
    <dgm:pt modelId="{1606F89E-949B-4BF9-BE43-B2DB1BD07838}" type="pres">
      <dgm:prSet presAssocID="{3956A17D-B783-4310-9A19-49680AF4068F}" presName="hierChild5" presStyleCnt="0"/>
      <dgm:spPr/>
    </dgm:pt>
    <dgm:pt modelId="{F1FAC08E-B2C6-4C6E-BB29-B7D0B887C491}" type="pres">
      <dgm:prSet presAssocID="{DAD51C10-7B2A-4AED-96E7-FDA61ADB5651}" presName="Name64" presStyleLbl="parChTrans1D2" presStyleIdx="2" presStyleCnt="5"/>
      <dgm:spPr/>
    </dgm:pt>
    <dgm:pt modelId="{C59D5458-74F9-4B36-B0DB-AC0EE9041FEA}" type="pres">
      <dgm:prSet presAssocID="{D90D4DF3-D4CD-4B3C-9563-9931AF36C1A2}" presName="hierRoot2" presStyleCnt="0">
        <dgm:presLayoutVars>
          <dgm:hierBranch val="init"/>
        </dgm:presLayoutVars>
      </dgm:prSet>
      <dgm:spPr/>
    </dgm:pt>
    <dgm:pt modelId="{1D3531A3-CDAD-4690-BDC1-56788C7BEBB1}" type="pres">
      <dgm:prSet presAssocID="{D90D4DF3-D4CD-4B3C-9563-9931AF36C1A2}" presName="rootComposite" presStyleCnt="0"/>
      <dgm:spPr/>
    </dgm:pt>
    <dgm:pt modelId="{66855FA1-DE09-4FDD-B0B0-DFC4CE098F24}" type="pres">
      <dgm:prSet presAssocID="{D90D4DF3-D4CD-4B3C-9563-9931AF36C1A2}" presName="rootText" presStyleLbl="node2" presStyleIdx="2" presStyleCnt="4" custScaleX="107053">
        <dgm:presLayoutVars>
          <dgm:chPref val="3"/>
        </dgm:presLayoutVars>
      </dgm:prSet>
      <dgm:spPr/>
    </dgm:pt>
    <dgm:pt modelId="{FC6DF6DD-BF13-41E8-91BF-1E584560B366}" type="pres">
      <dgm:prSet presAssocID="{D90D4DF3-D4CD-4B3C-9563-9931AF36C1A2}" presName="rootConnector" presStyleLbl="node2" presStyleIdx="2" presStyleCnt="4"/>
      <dgm:spPr/>
    </dgm:pt>
    <dgm:pt modelId="{3F542162-9D0E-490B-9E63-93777F7B8794}" type="pres">
      <dgm:prSet presAssocID="{D90D4DF3-D4CD-4B3C-9563-9931AF36C1A2}" presName="hierChild4" presStyleCnt="0"/>
      <dgm:spPr/>
    </dgm:pt>
    <dgm:pt modelId="{4D5457B1-0891-411F-9CE4-22CC7F1BBFE2}" type="pres">
      <dgm:prSet presAssocID="{D90D4DF3-D4CD-4B3C-9563-9931AF36C1A2}" presName="hierChild5" presStyleCnt="0"/>
      <dgm:spPr/>
    </dgm:pt>
    <dgm:pt modelId="{6A952C82-5513-497C-86D1-550AA00EAEB7}" type="pres">
      <dgm:prSet presAssocID="{3F33A980-BC11-4C0A-9798-F7CCAD913F12}" presName="Name64" presStyleLbl="parChTrans1D2" presStyleIdx="3" presStyleCnt="5"/>
      <dgm:spPr/>
    </dgm:pt>
    <dgm:pt modelId="{80812AF7-E4BE-4452-83E3-D63CDEB1FF57}" type="pres">
      <dgm:prSet presAssocID="{BB008EBA-7AE2-423F-9DBD-2BB24D8D2238}" presName="hierRoot2" presStyleCnt="0">
        <dgm:presLayoutVars>
          <dgm:hierBranch val="init"/>
        </dgm:presLayoutVars>
      </dgm:prSet>
      <dgm:spPr/>
    </dgm:pt>
    <dgm:pt modelId="{041C6884-021F-46A2-8B10-B2D009D5FC2F}" type="pres">
      <dgm:prSet presAssocID="{BB008EBA-7AE2-423F-9DBD-2BB24D8D2238}" presName="rootComposite" presStyleCnt="0"/>
      <dgm:spPr/>
    </dgm:pt>
    <dgm:pt modelId="{4BB475BE-A4F0-49FF-9D44-19E0F141A084}" type="pres">
      <dgm:prSet presAssocID="{BB008EBA-7AE2-423F-9DBD-2BB24D8D2238}" presName="rootText" presStyleLbl="node2" presStyleIdx="3" presStyleCnt="4" custLinFactNeighborY="-13830">
        <dgm:presLayoutVars>
          <dgm:chPref val="3"/>
        </dgm:presLayoutVars>
      </dgm:prSet>
      <dgm:spPr/>
    </dgm:pt>
    <dgm:pt modelId="{0240842C-7B0C-4C5F-8EEB-94375D109686}" type="pres">
      <dgm:prSet presAssocID="{BB008EBA-7AE2-423F-9DBD-2BB24D8D2238}" presName="rootConnector" presStyleLbl="node2" presStyleIdx="3" presStyleCnt="4"/>
      <dgm:spPr/>
    </dgm:pt>
    <dgm:pt modelId="{AF909719-B635-4001-9319-3F6006A466BC}" type="pres">
      <dgm:prSet presAssocID="{BB008EBA-7AE2-423F-9DBD-2BB24D8D2238}" presName="hierChild4" presStyleCnt="0"/>
      <dgm:spPr/>
    </dgm:pt>
    <dgm:pt modelId="{B438271E-18DE-4225-8DCF-2AF21C0A01D6}" type="pres">
      <dgm:prSet presAssocID="{BB008EBA-7AE2-423F-9DBD-2BB24D8D2238}" presName="hierChild5" presStyleCnt="0"/>
      <dgm:spPr/>
    </dgm:pt>
    <dgm:pt modelId="{169109E6-DDE4-4D31-9C85-482167EBC282}" type="pres">
      <dgm:prSet presAssocID="{9AEB501D-40A7-4CF0-A87D-6998EE38F2F6}" presName="hierChild3" presStyleCnt="0"/>
      <dgm:spPr/>
    </dgm:pt>
    <dgm:pt modelId="{845F790B-8CE1-4F3F-8CD7-81E0D6098627}" type="pres">
      <dgm:prSet presAssocID="{05F2CE5D-CD5E-4323-BB63-F1D3C4A0DA77}" presName="Name115" presStyleLbl="parChTrans1D2" presStyleIdx="4" presStyleCnt="5"/>
      <dgm:spPr/>
    </dgm:pt>
    <dgm:pt modelId="{C1C29FAA-6073-45C6-9DBD-141F96B16C7F}" type="pres">
      <dgm:prSet presAssocID="{754A173C-C234-4336-8FCD-C01519DFB060}" presName="hierRoot3" presStyleCnt="0">
        <dgm:presLayoutVars>
          <dgm:hierBranch val="init"/>
        </dgm:presLayoutVars>
      </dgm:prSet>
      <dgm:spPr/>
    </dgm:pt>
    <dgm:pt modelId="{A8271B03-417D-40B3-9FD8-60FC5D4EF55B}" type="pres">
      <dgm:prSet presAssocID="{754A173C-C234-4336-8FCD-C01519DFB060}" presName="rootComposite3" presStyleCnt="0"/>
      <dgm:spPr/>
    </dgm:pt>
    <dgm:pt modelId="{9B0C2160-5EF4-442C-8893-0CDD981DD288}" type="pres">
      <dgm:prSet presAssocID="{754A173C-C234-4336-8FCD-C01519DFB060}" presName="rootText3" presStyleLbl="asst1" presStyleIdx="0" presStyleCnt="1" custLinFactNeighborX="-13167" custLinFactNeighborY="-11826">
        <dgm:presLayoutVars>
          <dgm:chPref val="3"/>
        </dgm:presLayoutVars>
      </dgm:prSet>
      <dgm:spPr/>
    </dgm:pt>
    <dgm:pt modelId="{2A2C8C1C-1E3D-4D13-B0F9-46CC2C6330D9}" type="pres">
      <dgm:prSet presAssocID="{754A173C-C234-4336-8FCD-C01519DFB060}" presName="rootConnector3" presStyleLbl="asst1" presStyleIdx="0" presStyleCnt="1"/>
      <dgm:spPr/>
    </dgm:pt>
    <dgm:pt modelId="{00320D84-39AC-43C7-9461-047B4C6C8EBD}" type="pres">
      <dgm:prSet presAssocID="{754A173C-C234-4336-8FCD-C01519DFB060}" presName="hierChild6" presStyleCnt="0"/>
      <dgm:spPr/>
    </dgm:pt>
    <dgm:pt modelId="{E2ABCC83-D95E-44E6-A611-FB72EF9FAB2B}" type="pres">
      <dgm:prSet presAssocID="{754A173C-C234-4336-8FCD-C01519DFB060}" presName="hierChild7" presStyleCnt="0"/>
      <dgm:spPr/>
    </dgm:pt>
  </dgm:ptLst>
  <dgm:cxnLst>
    <dgm:cxn modelId="{E156800B-8B90-48D9-ADFE-72545E36CF55}" type="presOf" srcId="{DAD51C10-7B2A-4AED-96E7-FDA61ADB5651}" destId="{F1FAC08E-B2C6-4C6E-BB29-B7D0B887C491}" srcOrd="0" destOrd="0" presId="urn:microsoft.com/office/officeart/2009/3/layout/HorizontalOrganizationChart"/>
    <dgm:cxn modelId="{B45E5312-1861-425A-98D4-BC0C884EB8D1}" srcId="{9AEB501D-40A7-4CF0-A87D-6998EE38F2F6}" destId="{D90D4DF3-D4CD-4B3C-9563-9931AF36C1A2}" srcOrd="3" destOrd="0" parTransId="{DAD51C10-7B2A-4AED-96E7-FDA61ADB5651}" sibTransId="{5FE7CB2B-761E-4996-A4DD-365DA4BB4283}"/>
    <dgm:cxn modelId="{61D3E11E-2234-4ACC-A91E-81D81CF45904}" type="presOf" srcId="{754A173C-C234-4336-8FCD-C01519DFB060}" destId="{2A2C8C1C-1E3D-4D13-B0F9-46CC2C6330D9}" srcOrd="1" destOrd="0" presId="urn:microsoft.com/office/officeart/2009/3/layout/HorizontalOrganizationChart"/>
    <dgm:cxn modelId="{79276D25-C56D-48EE-892C-4EAC999D5258}" type="presOf" srcId="{BB008EBA-7AE2-423F-9DBD-2BB24D8D2238}" destId="{4BB475BE-A4F0-49FF-9D44-19E0F141A084}" srcOrd="0" destOrd="0" presId="urn:microsoft.com/office/officeart/2009/3/layout/HorizontalOrganizationChart"/>
    <dgm:cxn modelId="{2186622E-9DEE-47B1-9180-6DE2B8599C54}" type="presOf" srcId="{F7B8A671-E870-4851-BCF6-EF04FEDB632D}" destId="{A9A863FB-9D14-4532-96FC-9C8E06F2D6DC}" srcOrd="0" destOrd="0" presId="urn:microsoft.com/office/officeart/2009/3/layout/HorizontalOrganizationChart"/>
    <dgm:cxn modelId="{10C55135-5A35-49C6-92B1-00D7FF419CB8}" type="presOf" srcId="{3956A17D-B783-4310-9A19-49680AF4068F}" destId="{1AAF8543-9623-4EB4-A0D9-464B90EA9729}" srcOrd="1" destOrd="0" presId="urn:microsoft.com/office/officeart/2009/3/layout/HorizontalOrganizationChart"/>
    <dgm:cxn modelId="{DAA0F836-2998-4FD8-9E63-AC090395726D}" type="presOf" srcId="{9AEB501D-40A7-4CF0-A87D-6998EE38F2F6}" destId="{242B8AC1-9BC4-4D77-88E7-58192C54A7C7}" srcOrd="1" destOrd="0" presId="urn:microsoft.com/office/officeart/2009/3/layout/HorizontalOrganizationChart"/>
    <dgm:cxn modelId="{AB41265F-58EB-4AC2-8BAF-6DA2AFEA9D7B}" type="presOf" srcId="{3F33A980-BC11-4C0A-9798-F7CCAD913F12}" destId="{6A952C82-5513-497C-86D1-550AA00EAEB7}" srcOrd="0" destOrd="0" presId="urn:microsoft.com/office/officeart/2009/3/layout/HorizontalOrganizationChart"/>
    <dgm:cxn modelId="{0C82365F-4ABF-453B-9612-FB75FF6DD0EF}" type="presOf" srcId="{D90D4DF3-D4CD-4B3C-9563-9931AF36C1A2}" destId="{66855FA1-DE09-4FDD-B0B0-DFC4CE098F24}" srcOrd="0" destOrd="0" presId="urn:microsoft.com/office/officeart/2009/3/layout/HorizontalOrganizationChart"/>
    <dgm:cxn modelId="{659BB76E-E530-4B0D-8FE6-223FD9D44040}" type="presOf" srcId="{24882C41-DEE1-4C6A-8272-0883E4E648FE}" destId="{DAC9CF84-4872-4DDC-90E9-4A9E2C9EB29F}" srcOrd="0" destOrd="0" presId="urn:microsoft.com/office/officeart/2009/3/layout/HorizontalOrganizationChart"/>
    <dgm:cxn modelId="{DBCE1672-11F7-4EFA-BFB6-E2637D8FCA9D}" type="presOf" srcId="{BDCB4D62-AF0E-4575-A9B7-B077DB67604F}" destId="{2FAAC8B6-3597-4BDD-8599-EA948977CD95}" srcOrd="0" destOrd="0" presId="urn:microsoft.com/office/officeart/2009/3/layout/HorizontalOrganizationChart"/>
    <dgm:cxn modelId="{3CD1057F-E73E-4F03-B459-E749009EEE73}" type="presOf" srcId="{D90D4DF3-D4CD-4B3C-9563-9931AF36C1A2}" destId="{FC6DF6DD-BF13-41E8-91BF-1E584560B366}" srcOrd="1" destOrd="0" presId="urn:microsoft.com/office/officeart/2009/3/layout/HorizontalOrganizationChart"/>
    <dgm:cxn modelId="{95C33D83-0F34-471A-8290-B4B17668FF50}" srcId="{9AEB501D-40A7-4CF0-A87D-6998EE38F2F6}" destId="{754A173C-C234-4336-8FCD-C01519DFB060}" srcOrd="0" destOrd="0" parTransId="{05F2CE5D-CD5E-4323-BB63-F1D3C4A0DA77}" sibTransId="{DB52E0B9-843E-4F95-8338-65A0852D85E6}"/>
    <dgm:cxn modelId="{A3808286-2158-4544-BCD5-A9D1A12015B4}" type="presOf" srcId="{05F2CE5D-CD5E-4323-BB63-F1D3C4A0DA77}" destId="{845F790B-8CE1-4F3F-8CD7-81E0D6098627}" srcOrd="0" destOrd="0" presId="urn:microsoft.com/office/officeart/2009/3/layout/HorizontalOrganizationChart"/>
    <dgm:cxn modelId="{C5C791A0-FB32-4044-98DA-9B57B32EDD64}" type="presOf" srcId="{EF33CECC-ABA9-475F-9289-689DEC0AB6F4}" destId="{F39FCBAF-C3D3-4D99-8E34-B3E4932BE6E5}" srcOrd="0" destOrd="0" presId="urn:microsoft.com/office/officeart/2009/3/layout/HorizontalOrganizationChart"/>
    <dgm:cxn modelId="{A176DCA0-ED6C-4F90-97E7-9AFFB79566E4}" type="presOf" srcId="{9AEB501D-40A7-4CF0-A87D-6998EE38F2F6}" destId="{84C3EE48-B032-4717-9940-C24D677123DA}" srcOrd="0" destOrd="0" presId="urn:microsoft.com/office/officeart/2009/3/layout/HorizontalOrganizationChart"/>
    <dgm:cxn modelId="{254D73AC-E8DA-44C7-A622-BDB8556DE204}" type="presOf" srcId="{3956A17D-B783-4310-9A19-49680AF4068F}" destId="{8DBC22F2-3C2A-41A6-8C1B-603DB7C92058}" srcOrd="0" destOrd="0" presId="urn:microsoft.com/office/officeart/2009/3/layout/HorizontalOrganizationChart"/>
    <dgm:cxn modelId="{03C9A5AD-ACE8-47D7-8E1A-C369C3C388E8}" srcId="{9AEB501D-40A7-4CF0-A87D-6998EE38F2F6}" destId="{BDCB4D62-AF0E-4575-A9B7-B077DB67604F}" srcOrd="1" destOrd="0" parTransId="{EF33CECC-ABA9-475F-9289-689DEC0AB6F4}" sibTransId="{3EAA01E9-4E1E-4357-A336-6B7EC68C43C0}"/>
    <dgm:cxn modelId="{F70B8BBC-3FA7-46FD-883A-723C03C0CF06}" srcId="{9AEB501D-40A7-4CF0-A87D-6998EE38F2F6}" destId="{BB008EBA-7AE2-423F-9DBD-2BB24D8D2238}" srcOrd="4" destOrd="0" parTransId="{3F33A980-BC11-4C0A-9798-F7CCAD913F12}" sibTransId="{A9F3F599-094C-4DE2-AF23-950121DE80D2}"/>
    <dgm:cxn modelId="{259E11CB-ECEF-408F-829B-1B3FCC3C64E5}" type="presOf" srcId="{BB008EBA-7AE2-423F-9DBD-2BB24D8D2238}" destId="{0240842C-7B0C-4C5F-8EEB-94375D109686}" srcOrd="1" destOrd="0" presId="urn:microsoft.com/office/officeart/2009/3/layout/HorizontalOrganizationChart"/>
    <dgm:cxn modelId="{188F29CE-88EA-48E2-BC67-2D5411F0265F}" srcId="{9AEB501D-40A7-4CF0-A87D-6998EE38F2F6}" destId="{3956A17D-B783-4310-9A19-49680AF4068F}" srcOrd="2" destOrd="0" parTransId="{F7B8A671-E870-4851-BCF6-EF04FEDB632D}" sibTransId="{5F93DCA6-002E-43DD-A0E3-8C76DB15F785}"/>
    <dgm:cxn modelId="{9AA452E5-39DB-437C-A7D3-CCC1DE15CE8C}" type="presOf" srcId="{BDCB4D62-AF0E-4575-A9B7-B077DB67604F}" destId="{4B223041-430A-44EC-AEFB-94075F0C9AB8}" srcOrd="1" destOrd="0" presId="urn:microsoft.com/office/officeart/2009/3/layout/HorizontalOrganizationChart"/>
    <dgm:cxn modelId="{0FAD6FEC-DBCD-4615-968B-4DDB49D15783}" srcId="{24882C41-DEE1-4C6A-8272-0883E4E648FE}" destId="{9AEB501D-40A7-4CF0-A87D-6998EE38F2F6}" srcOrd="0" destOrd="0" parTransId="{5413AC59-E91B-4677-A85A-252EA64FC1C9}" sibTransId="{FD991796-CD79-4682-AE54-B7CA91A61C01}"/>
    <dgm:cxn modelId="{2FE781F1-5F97-437D-9957-5A33BD1B4D98}" type="presOf" srcId="{754A173C-C234-4336-8FCD-C01519DFB060}" destId="{9B0C2160-5EF4-442C-8893-0CDD981DD288}" srcOrd="0" destOrd="0" presId="urn:microsoft.com/office/officeart/2009/3/layout/HorizontalOrganizationChart"/>
    <dgm:cxn modelId="{F26951B6-7DA3-4F42-A6E7-48F031060050}" type="presParOf" srcId="{DAC9CF84-4872-4DDC-90E9-4A9E2C9EB29F}" destId="{42729F6D-5B55-444E-8273-BFCE492B9737}" srcOrd="0" destOrd="0" presId="urn:microsoft.com/office/officeart/2009/3/layout/HorizontalOrganizationChart"/>
    <dgm:cxn modelId="{138ADFE6-DFA4-462D-B844-97554C883573}" type="presParOf" srcId="{42729F6D-5B55-444E-8273-BFCE492B9737}" destId="{8D38CF5A-EBB0-4415-8785-1D258A0F9DBD}" srcOrd="0" destOrd="0" presId="urn:microsoft.com/office/officeart/2009/3/layout/HorizontalOrganizationChart"/>
    <dgm:cxn modelId="{E2CD99A8-7A11-4C3D-AD5C-B421AE55E0CF}" type="presParOf" srcId="{8D38CF5A-EBB0-4415-8785-1D258A0F9DBD}" destId="{84C3EE48-B032-4717-9940-C24D677123DA}" srcOrd="0" destOrd="0" presId="urn:microsoft.com/office/officeart/2009/3/layout/HorizontalOrganizationChart"/>
    <dgm:cxn modelId="{2F95B9F2-27AD-4306-B4E4-78E8BA0798B0}" type="presParOf" srcId="{8D38CF5A-EBB0-4415-8785-1D258A0F9DBD}" destId="{242B8AC1-9BC4-4D77-88E7-58192C54A7C7}" srcOrd="1" destOrd="0" presId="urn:microsoft.com/office/officeart/2009/3/layout/HorizontalOrganizationChart"/>
    <dgm:cxn modelId="{F576C4DC-6740-432E-A647-C5B3772BB0A3}" type="presParOf" srcId="{42729F6D-5B55-444E-8273-BFCE492B9737}" destId="{B8110F29-10B3-4AED-8706-287563871383}" srcOrd="1" destOrd="0" presId="urn:microsoft.com/office/officeart/2009/3/layout/HorizontalOrganizationChart"/>
    <dgm:cxn modelId="{AD32983E-70B4-4F34-AC37-C8E53AC10891}" type="presParOf" srcId="{B8110F29-10B3-4AED-8706-287563871383}" destId="{F39FCBAF-C3D3-4D99-8E34-B3E4932BE6E5}" srcOrd="0" destOrd="0" presId="urn:microsoft.com/office/officeart/2009/3/layout/HorizontalOrganizationChart"/>
    <dgm:cxn modelId="{492C19D8-8005-4E10-9FB0-A37B31E182B1}" type="presParOf" srcId="{B8110F29-10B3-4AED-8706-287563871383}" destId="{740A6DE4-C9B0-4342-A0E5-1C424D9AADEA}" srcOrd="1" destOrd="0" presId="urn:microsoft.com/office/officeart/2009/3/layout/HorizontalOrganizationChart"/>
    <dgm:cxn modelId="{A79DC0D5-B079-4C85-BDE7-5C544E015152}" type="presParOf" srcId="{740A6DE4-C9B0-4342-A0E5-1C424D9AADEA}" destId="{0ED71E54-0C56-4F60-9654-7018D8EA350C}" srcOrd="0" destOrd="0" presId="urn:microsoft.com/office/officeart/2009/3/layout/HorizontalOrganizationChart"/>
    <dgm:cxn modelId="{B32FA15B-4E02-40C1-AE5A-075B4C5203FF}" type="presParOf" srcId="{0ED71E54-0C56-4F60-9654-7018D8EA350C}" destId="{2FAAC8B6-3597-4BDD-8599-EA948977CD95}" srcOrd="0" destOrd="0" presId="urn:microsoft.com/office/officeart/2009/3/layout/HorizontalOrganizationChart"/>
    <dgm:cxn modelId="{0CD5BBA1-0241-4AF2-A128-7788F90ACE3F}" type="presParOf" srcId="{0ED71E54-0C56-4F60-9654-7018D8EA350C}" destId="{4B223041-430A-44EC-AEFB-94075F0C9AB8}" srcOrd="1" destOrd="0" presId="urn:microsoft.com/office/officeart/2009/3/layout/HorizontalOrganizationChart"/>
    <dgm:cxn modelId="{F332828C-6AC7-4AF6-BD31-F52E12D27475}" type="presParOf" srcId="{740A6DE4-C9B0-4342-A0E5-1C424D9AADEA}" destId="{95D14D95-FBFC-4749-BDFD-90DA6E92C407}" srcOrd="1" destOrd="0" presId="urn:microsoft.com/office/officeart/2009/3/layout/HorizontalOrganizationChart"/>
    <dgm:cxn modelId="{73CB7AAB-C816-47EF-89B5-FBADE7DB4D0F}" type="presParOf" srcId="{740A6DE4-C9B0-4342-A0E5-1C424D9AADEA}" destId="{3F8822D3-6292-45D6-8600-114576D1FB30}" srcOrd="2" destOrd="0" presId="urn:microsoft.com/office/officeart/2009/3/layout/HorizontalOrganizationChart"/>
    <dgm:cxn modelId="{B9C3C768-490B-4484-B23C-9A70CF9D269A}" type="presParOf" srcId="{B8110F29-10B3-4AED-8706-287563871383}" destId="{A9A863FB-9D14-4532-96FC-9C8E06F2D6DC}" srcOrd="2" destOrd="0" presId="urn:microsoft.com/office/officeart/2009/3/layout/HorizontalOrganizationChart"/>
    <dgm:cxn modelId="{53857C3A-9234-4A55-BF76-1D8B8EA6445F}" type="presParOf" srcId="{B8110F29-10B3-4AED-8706-287563871383}" destId="{A1E780CC-8A82-41E9-B180-624A0975094C}" srcOrd="3" destOrd="0" presId="urn:microsoft.com/office/officeart/2009/3/layout/HorizontalOrganizationChart"/>
    <dgm:cxn modelId="{8538084F-7A85-40CD-B72F-4B1A52DF1824}" type="presParOf" srcId="{A1E780CC-8A82-41E9-B180-624A0975094C}" destId="{66E148B8-98DC-4D07-A07B-5F5AD1553B00}" srcOrd="0" destOrd="0" presId="urn:microsoft.com/office/officeart/2009/3/layout/HorizontalOrganizationChart"/>
    <dgm:cxn modelId="{3D5FBD5E-966C-437D-A450-1CB2CAE21A21}" type="presParOf" srcId="{66E148B8-98DC-4D07-A07B-5F5AD1553B00}" destId="{8DBC22F2-3C2A-41A6-8C1B-603DB7C92058}" srcOrd="0" destOrd="0" presId="urn:microsoft.com/office/officeart/2009/3/layout/HorizontalOrganizationChart"/>
    <dgm:cxn modelId="{AA71C70A-7861-4C26-A476-D46814A71FE0}" type="presParOf" srcId="{66E148B8-98DC-4D07-A07B-5F5AD1553B00}" destId="{1AAF8543-9623-4EB4-A0D9-464B90EA9729}" srcOrd="1" destOrd="0" presId="urn:microsoft.com/office/officeart/2009/3/layout/HorizontalOrganizationChart"/>
    <dgm:cxn modelId="{4632FE2F-919E-4837-81FD-75C8A6817543}" type="presParOf" srcId="{A1E780CC-8A82-41E9-B180-624A0975094C}" destId="{2BC40314-18F2-4001-B627-280552E912FD}" srcOrd="1" destOrd="0" presId="urn:microsoft.com/office/officeart/2009/3/layout/HorizontalOrganizationChart"/>
    <dgm:cxn modelId="{FEC016B0-AF2D-488F-8DEA-477EDE7BD851}" type="presParOf" srcId="{A1E780CC-8A82-41E9-B180-624A0975094C}" destId="{1606F89E-949B-4BF9-BE43-B2DB1BD07838}" srcOrd="2" destOrd="0" presId="urn:microsoft.com/office/officeart/2009/3/layout/HorizontalOrganizationChart"/>
    <dgm:cxn modelId="{FB0AC8B0-33AC-4EEE-A64B-DF0624EA31B9}" type="presParOf" srcId="{B8110F29-10B3-4AED-8706-287563871383}" destId="{F1FAC08E-B2C6-4C6E-BB29-B7D0B887C491}" srcOrd="4" destOrd="0" presId="urn:microsoft.com/office/officeart/2009/3/layout/HorizontalOrganizationChart"/>
    <dgm:cxn modelId="{9F8B1D91-BC17-4C72-9D9A-365790B63B18}" type="presParOf" srcId="{B8110F29-10B3-4AED-8706-287563871383}" destId="{C59D5458-74F9-4B36-B0DB-AC0EE9041FEA}" srcOrd="5" destOrd="0" presId="urn:microsoft.com/office/officeart/2009/3/layout/HorizontalOrganizationChart"/>
    <dgm:cxn modelId="{FC1FB5B3-00CF-4B78-B415-141E8D8161C0}" type="presParOf" srcId="{C59D5458-74F9-4B36-B0DB-AC0EE9041FEA}" destId="{1D3531A3-CDAD-4690-BDC1-56788C7BEBB1}" srcOrd="0" destOrd="0" presId="urn:microsoft.com/office/officeart/2009/3/layout/HorizontalOrganizationChart"/>
    <dgm:cxn modelId="{009EE4CC-95F0-4AA8-B9B5-4C532F8ABC6E}" type="presParOf" srcId="{1D3531A3-CDAD-4690-BDC1-56788C7BEBB1}" destId="{66855FA1-DE09-4FDD-B0B0-DFC4CE098F24}" srcOrd="0" destOrd="0" presId="urn:microsoft.com/office/officeart/2009/3/layout/HorizontalOrganizationChart"/>
    <dgm:cxn modelId="{C52993CD-7106-4744-A75D-E22A177E8B79}" type="presParOf" srcId="{1D3531A3-CDAD-4690-BDC1-56788C7BEBB1}" destId="{FC6DF6DD-BF13-41E8-91BF-1E584560B366}" srcOrd="1" destOrd="0" presId="urn:microsoft.com/office/officeart/2009/3/layout/HorizontalOrganizationChart"/>
    <dgm:cxn modelId="{204D2E96-8721-4393-9DB5-355D82DA4C6B}" type="presParOf" srcId="{C59D5458-74F9-4B36-B0DB-AC0EE9041FEA}" destId="{3F542162-9D0E-490B-9E63-93777F7B8794}" srcOrd="1" destOrd="0" presId="urn:microsoft.com/office/officeart/2009/3/layout/HorizontalOrganizationChart"/>
    <dgm:cxn modelId="{A5184953-91BD-423B-A4C8-7A76F1E91144}" type="presParOf" srcId="{C59D5458-74F9-4B36-B0DB-AC0EE9041FEA}" destId="{4D5457B1-0891-411F-9CE4-22CC7F1BBFE2}" srcOrd="2" destOrd="0" presId="urn:microsoft.com/office/officeart/2009/3/layout/HorizontalOrganizationChart"/>
    <dgm:cxn modelId="{E23124C4-447D-4B97-8215-4E08748033BB}" type="presParOf" srcId="{B8110F29-10B3-4AED-8706-287563871383}" destId="{6A952C82-5513-497C-86D1-550AA00EAEB7}" srcOrd="6" destOrd="0" presId="urn:microsoft.com/office/officeart/2009/3/layout/HorizontalOrganizationChart"/>
    <dgm:cxn modelId="{EE8F37C7-A730-4EB0-B318-6811E341CB40}" type="presParOf" srcId="{B8110F29-10B3-4AED-8706-287563871383}" destId="{80812AF7-E4BE-4452-83E3-D63CDEB1FF57}" srcOrd="7" destOrd="0" presId="urn:microsoft.com/office/officeart/2009/3/layout/HorizontalOrganizationChart"/>
    <dgm:cxn modelId="{16DB3D82-5CA1-4A61-AF25-A0DBA7A264DC}" type="presParOf" srcId="{80812AF7-E4BE-4452-83E3-D63CDEB1FF57}" destId="{041C6884-021F-46A2-8B10-B2D009D5FC2F}" srcOrd="0" destOrd="0" presId="urn:microsoft.com/office/officeart/2009/3/layout/HorizontalOrganizationChart"/>
    <dgm:cxn modelId="{877E2D35-8A26-47E7-ABB2-CEB9775D8C5B}" type="presParOf" srcId="{041C6884-021F-46A2-8B10-B2D009D5FC2F}" destId="{4BB475BE-A4F0-49FF-9D44-19E0F141A084}" srcOrd="0" destOrd="0" presId="urn:microsoft.com/office/officeart/2009/3/layout/HorizontalOrganizationChart"/>
    <dgm:cxn modelId="{5E846126-FF8B-4EB8-A1A5-D9A0DB657AD6}" type="presParOf" srcId="{041C6884-021F-46A2-8B10-B2D009D5FC2F}" destId="{0240842C-7B0C-4C5F-8EEB-94375D109686}" srcOrd="1" destOrd="0" presId="urn:microsoft.com/office/officeart/2009/3/layout/HorizontalOrganizationChart"/>
    <dgm:cxn modelId="{F4400223-E9AA-4F9B-802C-DE0A618B9EFB}" type="presParOf" srcId="{80812AF7-E4BE-4452-83E3-D63CDEB1FF57}" destId="{AF909719-B635-4001-9319-3F6006A466BC}" srcOrd="1" destOrd="0" presId="urn:microsoft.com/office/officeart/2009/3/layout/HorizontalOrganizationChart"/>
    <dgm:cxn modelId="{013FE9F7-1391-43EB-9CAF-F3176BDDFCBA}" type="presParOf" srcId="{80812AF7-E4BE-4452-83E3-D63CDEB1FF57}" destId="{B438271E-18DE-4225-8DCF-2AF21C0A01D6}" srcOrd="2" destOrd="0" presId="urn:microsoft.com/office/officeart/2009/3/layout/HorizontalOrganizationChart"/>
    <dgm:cxn modelId="{A8EC46A3-A12E-4D54-A0A6-350045EC5777}" type="presParOf" srcId="{42729F6D-5B55-444E-8273-BFCE492B9737}" destId="{169109E6-DDE4-4D31-9C85-482167EBC282}" srcOrd="2" destOrd="0" presId="urn:microsoft.com/office/officeart/2009/3/layout/HorizontalOrganizationChart"/>
    <dgm:cxn modelId="{F2D49A9D-EB56-4139-9C9A-95A203A4E5CB}" type="presParOf" srcId="{169109E6-DDE4-4D31-9C85-482167EBC282}" destId="{845F790B-8CE1-4F3F-8CD7-81E0D6098627}" srcOrd="0" destOrd="0" presId="urn:microsoft.com/office/officeart/2009/3/layout/HorizontalOrganizationChart"/>
    <dgm:cxn modelId="{A99A184A-6EF6-4DE3-B251-1C34C7CB037F}" type="presParOf" srcId="{169109E6-DDE4-4D31-9C85-482167EBC282}" destId="{C1C29FAA-6073-45C6-9DBD-141F96B16C7F}" srcOrd="1" destOrd="0" presId="urn:microsoft.com/office/officeart/2009/3/layout/HorizontalOrganizationChart"/>
    <dgm:cxn modelId="{9784E593-67D5-4CDF-8E21-3E230FD87DA5}" type="presParOf" srcId="{C1C29FAA-6073-45C6-9DBD-141F96B16C7F}" destId="{A8271B03-417D-40B3-9FD8-60FC5D4EF55B}" srcOrd="0" destOrd="0" presId="urn:microsoft.com/office/officeart/2009/3/layout/HorizontalOrganizationChart"/>
    <dgm:cxn modelId="{3BFD8615-9C2C-4DF3-9FE8-09F7CB44F06F}" type="presParOf" srcId="{A8271B03-417D-40B3-9FD8-60FC5D4EF55B}" destId="{9B0C2160-5EF4-442C-8893-0CDD981DD288}" srcOrd="0" destOrd="0" presId="urn:microsoft.com/office/officeart/2009/3/layout/HorizontalOrganizationChart"/>
    <dgm:cxn modelId="{94429A91-AAAB-4962-9456-A7AB3B104CAB}" type="presParOf" srcId="{A8271B03-417D-40B3-9FD8-60FC5D4EF55B}" destId="{2A2C8C1C-1E3D-4D13-B0F9-46CC2C6330D9}" srcOrd="1" destOrd="0" presId="urn:microsoft.com/office/officeart/2009/3/layout/HorizontalOrganizationChart"/>
    <dgm:cxn modelId="{4394FC29-9CEC-4918-9174-0E741E459B54}" type="presParOf" srcId="{C1C29FAA-6073-45C6-9DBD-141F96B16C7F}" destId="{00320D84-39AC-43C7-9461-047B4C6C8EBD}" srcOrd="1" destOrd="0" presId="urn:microsoft.com/office/officeart/2009/3/layout/HorizontalOrganizationChart"/>
    <dgm:cxn modelId="{30E0B3C7-6F54-4508-960F-F3BF1DFAA042}" type="presParOf" srcId="{C1C29FAA-6073-45C6-9DBD-141F96B16C7F}" destId="{E2ABCC83-D95E-44E6-A611-FB72EF9FAB2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82C41-DEE1-4C6A-8272-0883E4E648F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AEB501D-40A7-4CF0-A87D-6998EE38F2F6}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ΧΡΗΣΤΗΣ</a:t>
          </a:r>
        </a:p>
      </dgm:t>
    </dgm:pt>
    <dgm:pt modelId="{5413AC59-E91B-4677-A85A-252EA64FC1C9}" type="parTrans" cxnId="{0FAD6FEC-DBCD-4615-968B-4DDB49D15783}">
      <dgm:prSet/>
      <dgm:spPr/>
      <dgm:t>
        <a:bodyPr/>
        <a:lstStyle/>
        <a:p>
          <a:pPr algn="ctr"/>
          <a:endParaRPr lang="el-GR"/>
        </a:p>
      </dgm:t>
    </dgm:pt>
    <dgm:pt modelId="{FD991796-CD79-4682-AE54-B7CA91A61C01}" type="sibTrans" cxnId="{0FAD6FEC-DBCD-4615-968B-4DDB49D15783}">
      <dgm:prSet/>
      <dgm:spPr/>
      <dgm:t>
        <a:bodyPr/>
        <a:lstStyle/>
        <a:p>
          <a:pPr algn="ctr"/>
          <a:endParaRPr lang="el-GR"/>
        </a:p>
      </dgm:t>
    </dgm:pt>
    <dgm:pt modelId="{754A173C-C234-4336-8FCD-C01519DFB060}" type="asst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1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ΜΕΛΕΤΑΕΙ (1</a:t>
          </a:r>
          <a:r>
            <a:rPr lang="en-US" sz="11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:N)</a:t>
          </a:r>
          <a:endParaRPr lang="el-GR" sz="1100">
            <a:solidFill>
              <a:srgbClr val="00B0F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F2CE5D-CD5E-4323-BB63-F1D3C4A0DA77}" type="parTrans" cxnId="{95C33D83-0F34-471A-8290-B4B17668FF50}">
      <dgm:prSet/>
      <dgm:spPr/>
      <dgm:t>
        <a:bodyPr/>
        <a:lstStyle/>
        <a:p>
          <a:pPr algn="ctr"/>
          <a:endParaRPr lang="el-GR" sz="11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52E0B9-843E-4F95-8338-65A0852D85E6}" type="sibTrans" cxnId="{95C33D83-0F34-471A-8290-B4B17668FF50}">
      <dgm:prSet/>
      <dgm:spPr/>
      <dgm:t>
        <a:bodyPr/>
        <a:lstStyle/>
        <a:p>
          <a:pPr algn="ctr"/>
          <a:endParaRPr lang="el-GR"/>
        </a:p>
      </dgm:t>
    </dgm:pt>
    <dgm:pt modelId="{BDCB4D62-AF0E-4575-A9B7-B077DB67604F}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ΑΓΟΡΑ</a:t>
          </a:r>
        </a:p>
      </dgm:t>
    </dgm:pt>
    <dgm:pt modelId="{EF33CECC-ABA9-475F-9289-689DEC0AB6F4}" type="parTrans" cxnId="{03C9A5AD-ACE8-47D7-8E1A-C369C3C388E8}">
      <dgm:prSet/>
      <dgm:spPr/>
      <dgm:t>
        <a:bodyPr/>
        <a:lstStyle/>
        <a:p>
          <a:pPr algn="ctr"/>
          <a:endParaRPr lang="el-GR" sz="11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AA01E9-4E1E-4357-A336-6B7EC68C43C0}" type="sibTrans" cxnId="{03C9A5AD-ACE8-47D7-8E1A-C369C3C388E8}">
      <dgm:prSet/>
      <dgm:spPr/>
      <dgm:t>
        <a:bodyPr/>
        <a:lstStyle/>
        <a:p>
          <a:pPr algn="ctr"/>
          <a:endParaRPr lang="el-GR"/>
        </a:p>
      </dgm:t>
    </dgm:pt>
    <dgm:pt modelId="{3956A17D-B783-4310-9A19-49680AF4068F}">
      <dgm:prSet phldrT="[Κείμενο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el-GR" sz="1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ΑΝΤΑΓΩΝΙΣΤΗ</a:t>
          </a:r>
        </a:p>
      </dgm:t>
    </dgm:pt>
    <dgm:pt modelId="{F7B8A671-E870-4851-BCF6-EF04FEDB632D}" type="parTrans" cxnId="{188F29CE-88EA-48E2-BC67-2D5411F0265F}">
      <dgm:prSet/>
      <dgm:spPr/>
      <dgm:t>
        <a:bodyPr/>
        <a:lstStyle/>
        <a:p>
          <a:pPr algn="ctr"/>
          <a:endParaRPr lang="el-GR" sz="110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93DCA6-002E-43DD-A0E3-8C76DB15F785}" type="sibTrans" cxnId="{188F29CE-88EA-48E2-BC67-2D5411F0265F}">
      <dgm:prSet/>
      <dgm:spPr/>
      <dgm:t>
        <a:bodyPr/>
        <a:lstStyle/>
        <a:p>
          <a:pPr algn="ctr"/>
          <a:endParaRPr lang="el-GR"/>
        </a:p>
      </dgm:t>
    </dgm:pt>
    <dgm:pt modelId="{DAC9CF84-4872-4DDC-90E9-4A9E2C9EB29F}" type="pres">
      <dgm:prSet presAssocID="{24882C41-DEE1-4C6A-8272-0883E4E648F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729F6D-5B55-444E-8273-BFCE492B9737}" type="pres">
      <dgm:prSet presAssocID="{9AEB501D-40A7-4CF0-A87D-6998EE38F2F6}" presName="hierRoot1" presStyleCnt="0">
        <dgm:presLayoutVars>
          <dgm:hierBranch val="init"/>
        </dgm:presLayoutVars>
      </dgm:prSet>
      <dgm:spPr/>
    </dgm:pt>
    <dgm:pt modelId="{8D38CF5A-EBB0-4415-8785-1D258A0F9DBD}" type="pres">
      <dgm:prSet presAssocID="{9AEB501D-40A7-4CF0-A87D-6998EE38F2F6}" presName="rootComposite1" presStyleCnt="0"/>
      <dgm:spPr/>
    </dgm:pt>
    <dgm:pt modelId="{84C3EE48-B032-4717-9940-C24D677123DA}" type="pres">
      <dgm:prSet presAssocID="{9AEB501D-40A7-4CF0-A87D-6998EE38F2F6}" presName="rootText1" presStyleLbl="node0" presStyleIdx="0" presStyleCnt="1" custLinFactNeighborX="-38666" custLinFactNeighborY="-4610">
        <dgm:presLayoutVars>
          <dgm:chPref val="3"/>
        </dgm:presLayoutVars>
      </dgm:prSet>
      <dgm:spPr/>
    </dgm:pt>
    <dgm:pt modelId="{242B8AC1-9BC4-4D77-88E7-58192C54A7C7}" type="pres">
      <dgm:prSet presAssocID="{9AEB501D-40A7-4CF0-A87D-6998EE38F2F6}" presName="rootConnector1" presStyleLbl="node1" presStyleIdx="0" presStyleCnt="0"/>
      <dgm:spPr/>
    </dgm:pt>
    <dgm:pt modelId="{B8110F29-10B3-4AED-8706-287563871383}" type="pres">
      <dgm:prSet presAssocID="{9AEB501D-40A7-4CF0-A87D-6998EE38F2F6}" presName="hierChild2" presStyleCnt="0"/>
      <dgm:spPr/>
    </dgm:pt>
    <dgm:pt modelId="{F39FCBAF-C3D3-4D99-8E34-B3E4932BE6E5}" type="pres">
      <dgm:prSet presAssocID="{EF33CECC-ABA9-475F-9289-689DEC0AB6F4}" presName="Name64" presStyleLbl="parChTrans1D2" presStyleIdx="0" presStyleCnt="3"/>
      <dgm:spPr/>
    </dgm:pt>
    <dgm:pt modelId="{740A6DE4-C9B0-4342-A0E5-1C424D9AADEA}" type="pres">
      <dgm:prSet presAssocID="{BDCB4D62-AF0E-4575-A9B7-B077DB67604F}" presName="hierRoot2" presStyleCnt="0">
        <dgm:presLayoutVars>
          <dgm:hierBranch val="init"/>
        </dgm:presLayoutVars>
      </dgm:prSet>
      <dgm:spPr/>
    </dgm:pt>
    <dgm:pt modelId="{0ED71E54-0C56-4F60-9654-7018D8EA350C}" type="pres">
      <dgm:prSet presAssocID="{BDCB4D62-AF0E-4575-A9B7-B077DB67604F}" presName="rootComposite" presStyleCnt="0"/>
      <dgm:spPr/>
    </dgm:pt>
    <dgm:pt modelId="{2FAAC8B6-3597-4BDD-8599-EA948977CD95}" type="pres">
      <dgm:prSet presAssocID="{BDCB4D62-AF0E-4575-A9B7-B077DB67604F}" presName="rootText" presStyleLbl="node2" presStyleIdx="0" presStyleCnt="2" custLinFactNeighborY="23050">
        <dgm:presLayoutVars>
          <dgm:chPref val="3"/>
        </dgm:presLayoutVars>
      </dgm:prSet>
      <dgm:spPr/>
    </dgm:pt>
    <dgm:pt modelId="{4B223041-430A-44EC-AEFB-94075F0C9AB8}" type="pres">
      <dgm:prSet presAssocID="{BDCB4D62-AF0E-4575-A9B7-B077DB67604F}" presName="rootConnector" presStyleLbl="node2" presStyleIdx="0" presStyleCnt="2"/>
      <dgm:spPr/>
    </dgm:pt>
    <dgm:pt modelId="{95D14D95-FBFC-4749-BDFD-90DA6E92C407}" type="pres">
      <dgm:prSet presAssocID="{BDCB4D62-AF0E-4575-A9B7-B077DB67604F}" presName="hierChild4" presStyleCnt="0"/>
      <dgm:spPr/>
    </dgm:pt>
    <dgm:pt modelId="{3F8822D3-6292-45D6-8600-114576D1FB30}" type="pres">
      <dgm:prSet presAssocID="{BDCB4D62-AF0E-4575-A9B7-B077DB67604F}" presName="hierChild5" presStyleCnt="0"/>
      <dgm:spPr/>
    </dgm:pt>
    <dgm:pt modelId="{A9A863FB-9D14-4532-96FC-9C8E06F2D6DC}" type="pres">
      <dgm:prSet presAssocID="{F7B8A671-E870-4851-BCF6-EF04FEDB632D}" presName="Name64" presStyleLbl="parChTrans1D2" presStyleIdx="1" presStyleCnt="3"/>
      <dgm:spPr/>
    </dgm:pt>
    <dgm:pt modelId="{A1E780CC-8A82-41E9-B180-624A0975094C}" type="pres">
      <dgm:prSet presAssocID="{3956A17D-B783-4310-9A19-49680AF4068F}" presName="hierRoot2" presStyleCnt="0">
        <dgm:presLayoutVars>
          <dgm:hierBranch val="init"/>
        </dgm:presLayoutVars>
      </dgm:prSet>
      <dgm:spPr/>
    </dgm:pt>
    <dgm:pt modelId="{66E148B8-98DC-4D07-A07B-5F5AD1553B00}" type="pres">
      <dgm:prSet presAssocID="{3956A17D-B783-4310-9A19-49680AF4068F}" presName="rootComposite" presStyleCnt="0"/>
      <dgm:spPr/>
    </dgm:pt>
    <dgm:pt modelId="{8DBC22F2-3C2A-41A6-8C1B-603DB7C92058}" type="pres">
      <dgm:prSet presAssocID="{3956A17D-B783-4310-9A19-49680AF4068F}" presName="rootText" presStyleLbl="node2" presStyleIdx="1" presStyleCnt="2" custLinFactNeighborY="13830">
        <dgm:presLayoutVars>
          <dgm:chPref val="3"/>
        </dgm:presLayoutVars>
      </dgm:prSet>
      <dgm:spPr/>
    </dgm:pt>
    <dgm:pt modelId="{1AAF8543-9623-4EB4-A0D9-464B90EA9729}" type="pres">
      <dgm:prSet presAssocID="{3956A17D-B783-4310-9A19-49680AF4068F}" presName="rootConnector" presStyleLbl="node2" presStyleIdx="1" presStyleCnt="2"/>
      <dgm:spPr/>
    </dgm:pt>
    <dgm:pt modelId="{2BC40314-18F2-4001-B627-280552E912FD}" type="pres">
      <dgm:prSet presAssocID="{3956A17D-B783-4310-9A19-49680AF4068F}" presName="hierChild4" presStyleCnt="0"/>
      <dgm:spPr/>
    </dgm:pt>
    <dgm:pt modelId="{1606F89E-949B-4BF9-BE43-B2DB1BD07838}" type="pres">
      <dgm:prSet presAssocID="{3956A17D-B783-4310-9A19-49680AF4068F}" presName="hierChild5" presStyleCnt="0"/>
      <dgm:spPr/>
    </dgm:pt>
    <dgm:pt modelId="{169109E6-DDE4-4D31-9C85-482167EBC282}" type="pres">
      <dgm:prSet presAssocID="{9AEB501D-40A7-4CF0-A87D-6998EE38F2F6}" presName="hierChild3" presStyleCnt="0"/>
      <dgm:spPr/>
    </dgm:pt>
    <dgm:pt modelId="{845F790B-8CE1-4F3F-8CD7-81E0D6098627}" type="pres">
      <dgm:prSet presAssocID="{05F2CE5D-CD5E-4323-BB63-F1D3C4A0DA77}" presName="Name115" presStyleLbl="parChTrans1D2" presStyleIdx="2" presStyleCnt="3"/>
      <dgm:spPr/>
    </dgm:pt>
    <dgm:pt modelId="{C1C29FAA-6073-45C6-9DBD-141F96B16C7F}" type="pres">
      <dgm:prSet presAssocID="{754A173C-C234-4336-8FCD-C01519DFB060}" presName="hierRoot3" presStyleCnt="0">
        <dgm:presLayoutVars>
          <dgm:hierBranch val="init"/>
        </dgm:presLayoutVars>
      </dgm:prSet>
      <dgm:spPr/>
    </dgm:pt>
    <dgm:pt modelId="{A8271B03-417D-40B3-9FD8-60FC5D4EF55B}" type="pres">
      <dgm:prSet presAssocID="{754A173C-C234-4336-8FCD-C01519DFB060}" presName="rootComposite3" presStyleCnt="0"/>
      <dgm:spPr/>
    </dgm:pt>
    <dgm:pt modelId="{9B0C2160-5EF4-442C-8893-0CDD981DD288}" type="pres">
      <dgm:prSet presAssocID="{754A173C-C234-4336-8FCD-C01519DFB060}" presName="rootText3" presStyleLbl="asst1" presStyleIdx="0" presStyleCnt="1" custLinFactY="41022" custLinFactNeighborX="-5828" custLinFactNeighborY="100000">
        <dgm:presLayoutVars>
          <dgm:chPref val="3"/>
        </dgm:presLayoutVars>
      </dgm:prSet>
      <dgm:spPr/>
    </dgm:pt>
    <dgm:pt modelId="{2A2C8C1C-1E3D-4D13-B0F9-46CC2C6330D9}" type="pres">
      <dgm:prSet presAssocID="{754A173C-C234-4336-8FCD-C01519DFB060}" presName="rootConnector3" presStyleLbl="asst1" presStyleIdx="0" presStyleCnt="1"/>
      <dgm:spPr/>
    </dgm:pt>
    <dgm:pt modelId="{00320D84-39AC-43C7-9461-047B4C6C8EBD}" type="pres">
      <dgm:prSet presAssocID="{754A173C-C234-4336-8FCD-C01519DFB060}" presName="hierChild6" presStyleCnt="0"/>
      <dgm:spPr/>
    </dgm:pt>
    <dgm:pt modelId="{E2ABCC83-D95E-44E6-A611-FB72EF9FAB2B}" type="pres">
      <dgm:prSet presAssocID="{754A173C-C234-4336-8FCD-C01519DFB060}" presName="hierChild7" presStyleCnt="0"/>
      <dgm:spPr/>
    </dgm:pt>
  </dgm:ptLst>
  <dgm:cxnLst>
    <dgm:cxn modelId="{61D3E11E-2234-4ACC-A91E-81D81CF45904}" type="presOf" srcId="{754A173C-C234-4336-8FCD-C01519DFB060}" destId="{2A2C8C1C-1E3D-4D13-B0F9-46CC2C6330D9}" srcOrd="1" destOrd="0" presId="urn:microsoft.com/office/officeart/2009/3/layout/HorizontalOrganizationChart"/>
    <dgm:cxn modelId="{2186622E-9DEE-47B1-9180-6DE2B8599C54}" type="presOf" srcId="{F7B8A671-E870-4851-BCF6-EF04FEDB632D}" destId="{A9A863FB-9D14-4532-96FC-9C8E06F2D6DC}" srcOrd="0" destOrd="0" presId="urn:microsoft.com/office/officeart/2009/3/layout/HorizontalOrganizationChart"/>
    <dgm:cxn modelId="{10C55135-5A35-49C6-92B1-00D7FF419CB8}" type="presOf" srcId="{3956A17D-B783-4310-9A19-49680AF4068F}" destId="{1AAF8543-9623-4EB4-A0D9-464B90EA9729}" srcOrd="1" destOrd="0" presId="urn:microsoft.com/office/officeart/2009/3/layout/HorizontalOrganizationChart"/>
    <dgm:cxn modelId="{DAA0F836-2998-4FD8-9E63-AC090395726D}" type="presOf" srcId="{9AEB501D-40A7-4CF0-A87D-6998EE38F2F6}" destId="{242B8AC1-9BC4-4D77-88E7-58192C54A7C7}" srcOrd="1" destOrd="0" presId="urn:microsoft.com/office/officeart/2009/3/layout/HorizontalOrganizationChart"/>
    <dgm:cxn modelId="{659BB76E-E530-4B0D-8FE6-223FD9D44040}" type="presOf" srcId="{24882C41-DEE1-4C6A-8272-0883E4E648FE}" destId="{DAC9CF84-4872-4DDC-90E9-4A9E2C9EB29F}" srcOrd="0" destOrd="0" presId="urn:microsoft.com/office/officeart/2009/3/layout/HorizontalOrganizationChart"/>
    <dgm:cxn modelId="{DBCE1672-11F7-4EFA-BFB6-E2637D8FCA9D}" type="presOf" srcId="{BDCB4D62-AF0E-4575-A9B7-B077DB67604F}" destId="{2FAAC8B6-3597-4BDD-8599-EA948977CD95}" srcOrd="0" destOrd="0" presId="urn:microsoft.com/office/officeart/2009/3/layout/HorizontalOrganizationChart"/>
    <dgm:cxn modelId="{95C33D83-0F34-471A-8290-B4B17668FF50}" srcId="{9AEB501D-40A7-4CF0-A87D-6998EE38F2F6}" destId="{754A173C-C234-4336-8FCD-C01519DFB060}" srcOrd="0" destOrd="0" parTransId="{05F2CE5D-CD5E-4323-BB63-F1D3C4A0DA77}" sibTransId="{DB52E0B9-843E-4F95-8338-65A0852D85E6}"/>
    <dgm:cxn modelId="{A3808286-2158-4544-BCD5-A9D1A12015B4}" type="presOf" srcId="{05F2CE5D-CD5E-4323-BB63-F1D3C4A0DA77}" destId="{845F790B-8CE1-4F3F-8CD7-81E0D6098627}" srcOrd="0" destOrd="0" presId="urn:microsoft.com/office/officeart/2009/3/layout/HorizontalOrganizationChart"/>
    <dgm:cxn modelId="{C5C791A0-FB32-4044-98DA-9B57B32EDD64}" type="presOf" srcId="{EF33CECC-ABA9-475F-9289-689DEC0AB6F4}" destId="{F39FCBAF-C3D3-4D99-8E34-B3E4932BE6E5}" srcOrd="0" destOrd="0" presId="urn:microsoft.com/office/officeart/2009/3/layout/HorizontalOrganizationChart"/>
    <dgm:cxn modelId="{A176DCA0-ED6C-4F90-97E7-9AFFB79566E4}" type="presOf" srcId="{9AEB501D-40A7-4CF0-A87D-6998EE38F2F6}" destId="{84C3EE48-B032-4717-9940-C24D677123DA}" srcOrd="0" destOrd="0" presId="urn:microsoft.com/office/officeart/2009/3/layout/HorizontalOrganizationChart"/>
    <dgm:cxn modelId="{254D73AC-E8DA-44C7-A622-BDB8556DE204}" type="presOf" srcId="{3956A17D-B783-4310-9A19-49680AF4068F}" destId="{8DBC22F2-3C2A-41A6-8C1B-603DB7C92058}" srcOrd="0" destOrd="0" presId="urn:microsoft.com/office/officeart/2009/3/layout/HorizontalOrganizationChart"/>
    <dgm:cxn modelId="{03C9A5AD-ACE8-47D7-8E1A-C369C3C388E8}" srcId="{9AEB501D-40A7-4CF0-A87D-6998EE38F2F6}" destId="{BDCB4D62-AF0E-4575-A9B7-B077DB67604F}" srcOrd="1" destOrd="0" parTransId="{EF33CECC-ABA9-475F-9289-689DEC0AB6F4}" sibTransId="{3EAA01E9-4E1E-4357-A336-6B7EC68C43C0}"/>
    <dgm:cxn modelId="{188F29CE-88EA-48E2-BC67-2D5411F0265F}" srcId="{9AEB501D-40A7-4CF0-A87D-6998EE38F2F6}" destId="{3956A17D-B783-4310-9A19-49680AF4068F}" srcOrd="2" destOrd="0" parTransId="{F7B8A671-E870-4851-BCF6-EF04FEDB632D}" sibTransId="{5F93DCA6-002E-43DD-A0E3-8C76DB15F785}"/>
    <dgm:cxn modelId="{9AA452E5-39DB-437C-A7D3-CCC1DE15CE8C}" type="presOf" srcId="{BDCB4D62-AF0E-4575-A9B7-B077DB67604F}" destId="{4B223041-430A-44EC-AEFB-94075F0C9AB8}" srcOrd="1" destOrd="0" presId="urn:microsoft.com/office/officeart/2009/3/layout/HorizontalOrganizationChart"/>
    <dgm:cxn modelId="{0FAD6FEC-DBCD-4615-968B-4DDB49D15783}" srcId="{24882C41-DEE1-4C6A-8272-0883E4E648FE}" destId="{9AEB501D-40A7-4CF0-A87D-6998EE38F2F6}" srcOrd="0" destOrd="0" parTransId="{5413AC59-E91B-4677-A85A-252EA64FC1C9}" sibTransId="{FD991796-CD79-4682-AE54-B7CA91A61C01}"/>
    <dgm:cxn modelId="{2FE781F1-5F97-437D-9957-5A33BD1B4D98}" type="presOf" srcId="{754A173C-C234-4336-8FCD-C01519DFB060}" destId="{9B0C2160-5EF4-442C-8893-0CDD981DD288}" srcOrd="0" destOrd="0" presId="urn:microsoft.com/office/officeart/2009/3/layout/HorizontalOrganizationChart"/>
    <dgm:cxn modelId="{F26951B6-7DA3-4F42-A6E7-48F031060050}" type="presParOf" srcId="{DAC9CF84-4872-4DDC-90E9-4A9E2C9EB29F}" destId="{42729F6D-5B55-444E-8273-BFCE492B9737}" srcOrd="0" destOrd="0" presId="urn:microsoft.com/office/officeart/2009/3/layout/HorizontalOrganizationChart"/>
    <dgm:cxn modelId="{138ADFE6-DFA4-462D-B844-97554C883573}" type="presParOf" srcId="{42729F6D-5B55-444E-8273-BFCE492B9737}" destId="{8D38CF5A-EBB0-4415-8785-1D258A0F9DBD}" srcOrd="0" destOrd="0" presId="urn:microsoft.com/office/officeart/2009/3/layout/HorizontalOrganizationChart"/>
    <dgm:cxn modelId="{E2CD99A8-7A11-4C3D-AD5C-B421AE55E0CF}" type="presParOf" srcId="{8D38CF5A-EBB0-4415-8785-1D258A0F9DBD}" destId="{84C3EE48-B032-4717-9940-C24D677123DA}" srcOrd="0" destOrd="0" presId="urn:microsoft.com/office/officeart/2009/3/layout/HorizontalOrganizationChart"/>
    <dgm:cxn modelId="{2F95B9F2-27AD-4306-B4E4-78E8BA0798B0}" type="presParOf" srcId="{8D38CF5A-EBB0-4415-8785-1D258A0F9DBD}" destId="{242B8AC1-9BC4-4D77-88E7-58192C54A7C7}" srcOrd="1" destOrd="0" presId="urn:microsoft.com/office/officeart/2009/3/layout/HorizontalOrganizationChart"/>
    <dgm:cxn modelId="{F576C4DC-6740-432E-A647-C5B3772BB0A3}" type="presParOf" srcId="{42729F6D-5B55-444E-8273-BFCE492B9737}" destId="{B8110F29-10B3-4AED-8706-287563871383}" srcOrd="1" destOrd="0" presId="urn:microsoft.com/office/officeart/2009/3/layout/HorizontalOrganizationChart"/>
    <dgm:cxn modelId="{AD32983E-70B4-4F34-AC37-C8E53AC10891}" type="presParOf" srcId="{B8110F29-10B3-4AED-8706-287563871383}" destId="{F39FCBAF-C3D3-4D99-8E34-B3E4932BE6E5}" srcOrd="0" destOrd="0" presId="urn:microsoft.com/office/officeart/2009/3/layout/HorizontalOrganizationChart"/>
    <dgm:cxn modelId="{492C19D8-8005-4E10-9FB0-A37B31E182B1}" type="presParOf" srcId="{B8110F29-10B3-4AED-8706-287563871383}" destId="{740A6DE4-C9B0-4342-A0E5-1C424D9AADEA}" srcOrd="1" destOrd="0" presId="urn:microsoft.com/office/officeart/2009/3/layout/HorizontalOrganizationChart"/>
    <dgm:cxn modelId="{A79DC0D5-B079-4C85-BDE7-5C544E015152}" type="presParOf" srcId="{740A6DE4-C9B0-4342-A0E5-1C424D9AADEA}" destId="{0ED71E54-0C56-4F60-9654-7018D8EA350C}" srcOrd="0" destOrd="0" presId="urn:microsoft.com/office/officeart/2009/3/layout/HorizontalOrganizationChart"/>
    <dgm:cxn modelId="{B32FA15B-4E02-40C1-AE5A-075B4C5203FF}" type="presParOf" srcId="{0ED71E54-0C56-4F60-9654-7018D8EA350C}" destId="{2FAAC8B6-3597-4BDD-8599-EA948977CD95}" srcOrd="0" destOrd="0" presId="urn:microsoft.com/office/officeart/2009/3/layout/HorizontalOrganizationChart"/>
    <dgm:cxn modelId="{0CD5BBA1-0241-4AF2-A128-7788F90ACE3F}" type="presParOf" srcId="{0ED71E54-0C56-4F60-9654-7018D8EA350C}" destId="{4B223041-430A-44EC-AEFB-94075F0C9AB8}" srcOrd="1" destOrd="0" presId="urn:microsoft.com/office/officeart/2009/3/layout/HorizontalOrganizationChart"/>
    <dgm:cxn modelId="{F332828C-6AC7-4AF6-BD31-F52E12D27475}" type="presParOf" srcId="{740A6DE4-C9B0-4342-A0E5-1C424D9AADEA}" destId="{95D14D95-FBFC-4749-BDFD-90DA6E92C407}" srcOrd="1" destOrd="0" presId="urn:microsoft.com/office/officeart/2009/3/layout/HorizontalOrganizationChart"/>
    <dgm:cxn modelId="{73CB7AAB-C816-47EF-89B5-FBADE7DB4D0F}" type="presParOf" srcId="{740A6DE4-C9B0-4342-A0E5-1C424D9AADEA}" destId="{3F8822D3-6292-45D6-8600-114576D1FB30}" srcOrd="2" destOrd="0" presId="urn:microsoft.com/office/officeart/2009/3/layout/HorizontalOrganizationChart"/>
    <dgm:cxn modelId="{B9C3C768-490B-4484-B23C-9A70CF9D269A}" type="presParOf" srcId="{B8110F29-10B3-4AED-8706-287563871383}" destId="{A9A863FB-9D14-4532-96FC-9C8E06F2D6DC}" srcOrd="2" destOrd="0" presId="urn:microsoft.com/office/officeart/2009/3/layout/HorizontalOrganizationChart"/>
    <dgm:cxn modelId="{53857C3A-9234-4A55-BF76-1D8B8EA6445F}" type="presParOf" srcId="{B8110F29-10B3-4AED-8706-287563871383}" destId="{A1E780CC-8A82-41E9-B180-624A0975094C}" srcOrd="3" destOrd="0" presId="urn:microsoft.com/office/officeart/2009/3/layout/HorizontalOrganizationChart"/>
    <dgm:cxn modelId="{8538084F-7A85-40CD-B72F-4B1A52DF1824}" type="presParOf" srcId="{A1E780CC-8A82-41E9-B180-624A0975094C}" destId="{66E148B8-98DC-4D07-A07B-5F5AD1553B00}" srcOrd="0" destOrd="0" presId="urn:microsoft.com/office/officeart/2009/3/layout/HorizontalOrganizationChart"/>
    <dgm:cxn modelId="{3D5FBD5E-966C-437D-A450-1CB2CAE21A21}" type="presParOf" srcId="{66E148B8-98DC-4D07-A07B-5F5AD1553B00}" destId="{8DBC22F2-3C2A-41A6-8C1B-603DB7C92058}" srcOrd="0" destOrd="0" presId="urn:microsoft.com/office/officeart/2009/3/layout/HorizontalOrganizationChart"/>
    <dgm:cxn modelId="{AA71C70A-7861-4C26-A476-D46814A71FE0}" type="presParOf" srcId="{66E148B8-98DC-4D07-A07B-5F5AD1553B00}" destId="{1AAF8543-9623-4EB4-A0D9-464B90EA9729}" srcOrd="1" destOrd="0" presId="urn:microsoft.com/office/officeart/2009/3/layout/HorizontalOrganizationChart"/>
    <dgm:cxn modelId="{4632FE2F-919E-4837-81FD-75C8A6817543}" type="presParOf" srcId="{A1E780CC-8A82-41E9-B180-624A0975094C}" destId="{2BC40314-18F2-4001-B627-280552E912FD}" srcOrd="1" destOrd="0" presId="urn:microsoft.com/office/officeart/2009/3/layout/HorizontalOrganizationChart"/>
    <dgm:cxn modelId="{FEC016B0-AF2D-488F-8DEA-477EDE7BD851}" type="presParOf" srcId="{A1E780CC-8A82-41E9-B180-624A0975094C}" destId="{1606F89E-949B-4BF9-BE43-B2DB1BD07838}" srcOrd="2" destOrd="0" presId="urn:microsoft.com/office/officeart/2009/3/layout/HorizontalOrganizationChart"/>
    <dgm:cxn modelId="{A8EC46A3-A12E-4D54-A0A6-350045EC5777}" type="presParOf" srcId="{42729F6D-5B55-444E-8273-BFCE492B9737}" destId="{169109E6-DDE4-4D31-9C85-482167EBC282}" srcOrd="2" destOrd="0" presId="urn:microsoft.com/office/officeart/2009/3/layout/HorizontalOrganizationChart"/>
    <dgm:cxn modelId="{F2D49A9D-EB56-4139-9C9A-95A203A4E5CB}" type="presParOf" srcId="{169109E6-DDE4-4D31-9C85-482167EBC282}" destId="{845F790B-8CE1-4F3F-8CD7-81E0D6098627}" srcOrd="0" destOrd="0" presId="urn:microsoft.com/office/officeart/2009/3/layout/HorizontalOrganizationChart"/>
    <dgm:cxn modelId="{A99A184A-6EF6-4DE3-B251-1C34C7CB037F}" type="presParOf" srcId="{169109E6-DDE4-4D31-9C85-482167EBC282}" destId="{C1C29FAA-6073-45C6-9DBD-141F96B16C7F}" srcOrd="1" destOrd="0" presId="urn:microsoft.com/office/officeart/2009/3/layout/HorizontalOrganizationChart"/>
    <dgm:cxn modelId="{9784E593-67D5-4CDF-8E21-3E230FD87DA5}" type="presParOf" srcId="{C1C29FAA-6073-45C6-9DBD-141F96B16C7F}" destId="{A8271B03-417D-40B3-9FD8-60FC5D4EF55B}" srcOrd="0" destOrd="0" presId="urn:microsoft.com/office/officeart/2009/3/layout/HorizontalOrganizationChart"/>
    <dgm:cxn modelId="{3BFD8615-9C2C-4DF3-9FE8-09F7CB44F06F}" type="presParOf" srcId="{A8271B03-417D-40B3-9FD8-60FC5D4EF55B}" destId="{9B0C2160-5EF4-442C-8893-0CDD981DD288}" srcOrd="0" destOrd="0" presId="urn:microsoft.com/office/officeart/2009/3/layout/HorizontalOrganizationChart"/>
    <dgm:cxn modelId="{94429A91-AAAB-4962-9456-A7AB3B104CAB}" type="presParOf" srcId="{A8271B03-417D-40B3-9FD8-60FC5D4EF55B}" destId="{2A2C8C1C-1E3D-4D13-B0F9-46CC2C6330D9}" srcOrd="1" destOrd="0" presId="urn:microsoft.com/office/officeart/2009/3/layout/HorizontalOrganizationChart"/>
    <dgm:cxn modelId="{4394FC29-9CEC-4918-9174-0E741E459B54}" type="presParOf" srcId="{C1C29FAA-6073-45C6-9DBD-141F96B16C7F}" destId="{00320D84-39AC-43C7-9461-047B4C6C8EBD}" srcOrd="1" destOrd="0" presId="urn:microsoft.com/office/officeart/2009/3/layout/HorizontalOrganizationChart"/>
    <dgm:cxn modelId="{30E0B3C7-6F54-4508-960F-F3BF1DFAA042}" type="presParOf" srcId="{C1C29FAA-6073-45C6-9DBD-141F96B16C7F}" destId="{E2ABCC83-D95E-44E6-A611-FB72EF9FAB2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F790B-8CE1-4F3F-8CD7-81E0D6098627}">
      <dsp:nvSpPr>
        <dsp:cNvPr id="0" name=""/>
        <dsp:cNvSpPr/>
      </dsp:nvSpPr>
      <dsp:spPr>
        <a:xfrm>
          <a:off x="1526027" y="1067577"/>
          <a:ext cx="1202809" cy="128962"/>
        </a:xfrm>
        <a:custGeom>
          <a:avLst/>
          <a:gdLst/>
          <a:ahLst/>
          <a:cxnLst/>
          <a:rect l="0" t="0" r="0" b="0"/>
          <a:pathLst>
            <a:path>
              <a:moveTo>
                <a:pt x="0" y="128962"/>
              </a:moveTo>
              <a:lnTo>
                <a:pt x="1202809" y="128962"/>
              </a:lnTo>
              <a:lnTo>
                <a:pt x="120280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52C82-5513-497C-86D1-550AA00EAEB7}">
      <dsp:nvSpPr>
        <dsp:cNvPr id="0" name=""/>
        <dsp:cNvSpPr/>
      </dsp:nvSpPr>
      <dsp:spPr>
        <a:xfrm>
          <a:off x="1526027" y="1196540"/>
          <a:ext cx="2471960" cy="941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19357" y="0"/>
              </a:lnTo>
              <a:lnTo>
                <a:pt x="2319357" y="941374"/>
              </a:lnTo>
              <a:lnTo>
                <a:pt x="2471960" y="9413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FAC08E-B2C6-4C6E-BB29-B7D0B887C491}">
      <dsp:nvSpPr>
        <dsp:cNvPr id="0" name=""/>
        <dsp:cNvSpPr/>
      </dsp:nvSpPr>
      <dsp:spPr>
        <a:xfrm>
          <a:off x="1526027" y="1196540"/>
          <a:ext cx="2471960" cy="349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19357" y="0"/>
              </a:lnTo>
              <a:lnTo>
                <a:pt x="2319357" y="349552"/>
              </a:lnTo>
              <a:lnTo>
                <a:pt x="2471960" y="3495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863FB-9D14-4532-96FC-9C8E06F2D6DC}">
      <dsp:nvSpPr>
        <dsp:cNvPr id="0" name=""/>
        <dsp:cNvSpPr/>
      </dsp:nvSpPr>
      <dsp:spPr>
        <a:xfrm>
          <a:off x="1526027" y="954271"/>
          <a:ext cx="2471960" cy="242269"/>
        </a:xfrm>
        <a:custGeom>
          <a:avLst/>
          <a:gdLst/>
          <a:ahLst/>
          <a:cxnLst/>
          <a:rect l="0" t="0" r="0" b="0"/>
          <a:pathLst>
            <a:path>
              <a:moveTo>
                <a:pt x="0" y="242269"/>
              </a:moveTo>
              <a:lnTo>
                <a:pt x="2319357" y="242269"/>
              </a:lnTo>
              <a:lnTo>
                <a:pt x="2319357" y="0"/>
              </a:lnTo>
              <a:lnTo>
                <a:pt x="247196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FCBAF-C3D3-4D99-8E34-B3E4932BE6E5}">
      <dsp:nvSpPr>
        <dsp:cNvPr id="0" name=""/>
        <dsp:cNvSpPr/>
      </dsp:nvSpPr>
      <dsp:spPr>
        <a:xfrm>
          <a:off x="1526027" y="340992"/>
          <a:ext cx="2471960" cy="855547"/>
        </a:xfrm>
        <a:custGeom>
          <a:avLst/>
          <a:gdLst/>
          <a:ahLst/>
          <a:cxnLst/>
          <a:rect l="0" t="0" r="0" b="0"/>
          <a:pathLst>
            <a:path>
              <a:moveTo>
                <a:pt x="0" y="855547"/>
              </a:moveTo>
              <a:lnTo>
                <a:pt x="2319357" y="855547"/>
              </a:lnTo>
              <a:lnTo>
                <a:pt x="2319357" y="0"/>
              </a:lnTo>
              <a:lnTo>
                <a:pt x="247196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3EE48-B032-4717-9940-C24D677123DA}">
      <dsp:nvSpPr>
        <dsp:cNvPr id="0" name=""/>
        <dsp:cNvSpPr/>
      </dsp:nvSpPr>
      <dsp:spPr>
        <a:xfrm>
          <a:off x="0" y="963821"/>
          <a:ext cx="1526027" cy="46543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ΧΡΗΣΤΗΣ</a:t>
          </a:r>
        </a:p>
      </dsp:txBody>
      <dsp:txXfrm>
        <a:off x="0" y="963821"/>
        <a:ext cx="1526027" cy="465438"/>
      </dsp:txXfrm>
    </dsp:sp>
    <dsp:sp modelId="{2FAAC8B6-3597-4BDD-8599-EA948977CD95}">
      <dsp:nvSpPr>
        <dsp:cNvPr id="0" name=""/>
        <dsp:cNvSpPr/>
      </dsp:nvSpPr>
      <dsp:spPr>
        <a:xfrm>
          <a:off x="3997987" y="108273"/>
          <a:ext cx="1526027" cy="46543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ΠΕΛΑΤΗ</a:t>
          </a:r>
        </a:p>
      </dsp:txBody>
      <dsp:txXfrm>
        <a:off x="3997987" y="108273"/>
        <a:ext cx="1526027" cy="465438"/>
      </dsp:txXfrm>
    </dsp:sp>
    <dsp:sp modelId="{8DBC22F2-3C2A-41A6-8C1B-603DB7C92058}">
      <dsp:nvSpPr>
        <dsp:cNvPr id="0" name=""/>
        <dsp:cNvSpPr/>
      </dsp:nvSpPr>
      <dsp:spPr>
        <a:xfrm>
          <a:off x="3997987" y="721552"/>
          <a:ext cx="1526027" cy="46543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ΠΡΟΪΟΝ</a:t>
          </a:r>
        </a:p>
      </dsp:txBody>
      <dsp:txXfrm>
        <a:off x="3997987" y="721552"/>
        <a:ext cx="1526027" cy="465438"/>
      </dsp:txXfrm>
    </dsp:sp>
    <dsp:sp modelId="{66855FA1-DE09-4FDD-B0B0-DFC4CE098F24}">
      <dsp:nvSpPr>
        <dsp:cNvPr id="0" name=""/>
        <dsp:cNvSpPr/>
      </dsp:nvSpPr>
      <dsp:spPr>
        <a:xfrm>
          <a:off x="3997987" y="1313373"/>
          <a:ext cx="1633658" cy="46543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ΣΥΝΑΛΛΑΓΗ_ΠΩΛΗΣΗΣ</a:t>
          </a:r>
        </a:p>
      </dsp:txBody>
      <dsp:txXfrm>
        <a:off x="3997987" y="1313373"/>
        <a:ext cx="1633658" cy="465438"/>
      </dsp:txXfrm>
    </dsp:sp>
    <dsp:sp modelId="{4BB475BE-A4F0-49FF-9D44-19E0F141A084}">
      <dsp:nvSpPr>
        <dsp:cNvPr id="0" name=""/>
        <dsp:cNvSpPr/>
      </dsp:nvSpPr>
      <dsp:spPr>
        <a:xfrm>
          <a:off x="3997987" y="1905195"/>
          <a:ext cx="1526027" cy="46543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ΚΑΝΟΝΙΣΤΙΚΑ_ΠΛΑΙΣΙΑ</a:t>
          </a:r>
        </a:p>
      </dsp:txBody>
      <dsp:txXfrm>
        <a:off x="3997987" y="1905195"/>
        <a:ext cx="1526027" cy="465438"/>
      </dsp:txXfrm>
    </dsp:sp>
    <dsp:sp modelId="{9B0C2160-5EF4-442C-8893-0CDD981DD288}">
      <dsp:nvSpPr>
        <dsp:cNvPr id="0" name=""/>
        <dsp:cNvSpPr/>
      </dsp:nvSpPr>
      <dsp:spPr>
        <a:xfrm>
          <a:off x="1965822" y="602139"/>
          <a:ext cx="1526027" cy="465438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000" kern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ΕΛΕΓΧΕΙ (1</a:t>
          </a:r>
          <a:r>
            <a:rPr lang="en-US" sz="1000" kern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:N)</a:t>
          </a:r>
          <a:endParaRPr lang="el-GR" sz="1000" kern="1200">
            <a:solidFill>
              <a:srgbClr val="00B0F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65822" y="602139"/>
        <a:ext cx="1526027" cy="465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F790B-8CE1-4F3F-8CD7-81E0D6098627}">
      <dsp:nvSpPr>
        <dsp:cNvPr id="0" name=""/>
        <dsp:cNvSpPr/>
      </dsp:nvSpPr>
      <dsp:spPr>
        <a:xfrm>
          <a:off x="1679548" y="611515"/>
          <a:ext cx="1080067" cy="128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0067" y="0"/>
              </a:lnTo>
              <a:lnTo>
                <a:pt x="1080067" y="1287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863FB-9D14-4532-96FC-9C8E06F2D6DC}">
      <dsp:nvSpPr>
        <dsp:cNvPr id="0" name=""/>
        <dsp:cNvSpPr/>
      </dsp:nvSpPr>
      <dsp:spPr>
        <a:xfrm>
          <a:off x="1679548" y="611515"/>
          <a:ext cx="2353635" cy="402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5680" y="0"/>
              </a:lnTo>
              <a:lnTo>
                <a:pt x="2185680" y="402615"/>
              </a:lnTo>
              <a:lnTo>
                <a:pt x="2353635" y="4026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FCBAF-C3D3-4D99-8E34-B3E4932BE6E5}">
      <dsp:nvSpPr>
        <dsp:cNvPr id="0" name=""/>
        <dsp:cNvSpPr/>
      </dsp:nvSpPr>
      <dsp:spPr>
        <a:xfrm>
          <a:off x="1679548" y="392104"/>
          <a:ext cx="2353635" cy="219411"/>
        </a:xfrm>
        <a:custGeom>
          <a:avLst/>
          <a:gdLst/>
          <a:ahLst/>
          <a:cxnLst/>
          <a:rect l="0" t="0" r="0" b="0"/>
          <a:pathLst>
            <a:path>
              <a:moveTo>
                <a:pt x="0" y="219411"/>
              </a:moveTo>
              <a:lnTo>
                <a:pt x="2185680" y="219411"/>
              </a:lnTo>
              <a:lnTo>
                <a:pt x="2185680" y="0"/>
              </a:lnTo>
              <a:lnTo>
                <a:pt x="235363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3EE48-B032-4717-9940-C24D677123DA}">
      <dsp:nvSpPr>
        <dsp:cNvPr id="0" name=""/>
        <dsp:cNvSpPr/>
      </dsp:nvSpPr>
      <dsp:spPr>
        <a:xfrm>
          <a:off x="0" y="355384"/>
          <a:ext cx="1679548" cy="5122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kern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ΧΡΗΣΤΗΣ</a:t>
          </a:r>
        </a:p>
      </dsp:txBody>
      <dsp:txXfrm>
        <a:off x="0" y="355384"/>
        <a:ext cx="1679548" cy="512262"/>
      </dsp:txXfrm>
    </dsp:sp>
    <dsp:sp modelId="{2FAAC8B6-3597-4BDD-8599-EA948977CD95}">
      <dsp:nvSpPr>
        <dsp:cNvPr id="0" name=""/>
        <dsp:cNvSpPr/>
      </dsp:nvSpPr>
      <dsp:spPr>
        <a:xfrm>
          <a:off x="4033184" y="135973"/>
          <a:ext cx="1679548" cy="5122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kern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ΑΓΟΡΑ</a:t>
          </a:r>
        </a:p>
      </dsp:txBody>
      <dsp:txXfrm>
        <a:off x="4033184" y="135973"/>
        <a:ext cx="1679548" cy="512262"/>
      </dsp:txXfrm>
    </dsp:sp>
    <dsp:sp modelId="{8DBC22F2-3C2A-41A6-8C1B-603DB7C92058}">
      <dsp:nvSpPr>
        <dsp:cNvPr id="0" name=""/>
        <dsp:cNvSpPr/>
      </dsp:nvSpPr>
      <dsp:spPr>
        <a:xfrm>
          <a:off x="4033184" y="757999"/>
          <a:ext cx="1679548" cy="5122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kern="1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ΑΝΤΑΓΩΝΙΣΤΗ</a:t>
          </a:r>
        </a:p>
      </dsp:txBody>
      <dsp:txXfrm>
        <a:off x="4033184" y="757999"/>
        <a:ext cx="1679548" cy="512262"/>
      </dsp:txXfrm>
    </dsp:sp>
    <dsp:sp modelId="{9B0C2160-5EF4-442C-8893-0CDD981DD288}">
      <dsp:nvSpPr>
        <dsp:cNvPr id="0" name=""/>
        <dsp:cNvSpPr/>
      </dsp:nvSpPr>
      <dsp:spPr>
        <a:xfrm>
          <a:off x="1919841" y="740299"/>
          <a:ext cx="1679548" cy="5122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kern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ΜΕΛΕΤΑΕΙ (1</a:t>
          </a:r>
          <a:r>
            <a:rPr lang="en-US" sz="1100" kern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rPr>
            <a:t>:N)</a:t>
          </a:r>
          <a:endParaRPr lang="el-GR" sz="1100" kern="1200">
            <a:solidFill>
              <a:srgbClr val="00B0F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19841" y="740299"/>
        <a:ext cx="1679548" cy="512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FBBE-994E-4946-9B2B-39119216A833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6541E-C6B3-4940-88A3-E32367362A4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5373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5F4E3BB-FF5A-4916-A825-54F41B975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E7108B-DC54-40FB-B977-75430577D6C7}" type="slidenum">
              <a:rPr lang="en-US" altLang="el-GR"/>
              <a:pPr/>
              <a:t>1</a:t>
            </a:fld>
            <a:endParaRPr lang="en-US" altLang="el-GR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CF68BA54-11E3-44C0-84F2-84645B7EF3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753C5227-BCEC-4C23-BDBC-B91E738A9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l-GR"/>
          </a:p>
        </p:txBody>
      </p:sp>
    </p:spTree>
    <p:extLst>
      <p:ext uri="{BB962C8B-B14F-4D97-AF65-F5344CB8AC3E}">
        <p14:creationId xmlns:p14="http://schemas.microsoft.com/office/powerpoint/2010/main" val="257619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7161708-CD23-47CD-AC4A-E644730DC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861A6BFD-9865-4E94-B773-D5180295A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04571B7-9A92-4E53-B65D-0BDBF183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536DC6F-BACC-44EF-A5FA-158B4109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46F2045-1F09-4207-8C1D-C6070E40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92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B675279-755B-4968-9256-3253BA0C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E61EFCBE-D33B-4306-9D2A-BF59E7420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5906661-EB22-448D-BE91-301754B1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152BDD6-5279-4162-9EF8-87A0A99E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88F462A-C9EE-4B30-9678-87F5B44F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22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D3C720B-0E3F-48E7-83B4-0EF5E374F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702917DA-87FF-497A-B8B0-3FFB79B0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95856F7-41DE-416E-A613-226CCFAE1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8DA5631-506A-4D1D-B446-4D24A8E5F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D79E0AD-4670-416B-9A36-B0B325CCF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388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632467" y="703100"/>
            <a:ext cx="5026000" cy="38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64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8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8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8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8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8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8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8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8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632467" y="4691700"/>
            <a:ext cx="516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3733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3733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3733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3733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3733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3733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3733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3733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15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323467" y="810700"/>
            <a:ext cx="1198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835500" y="450900"/>
            <a:ext cx="8112000" cy="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835500" y="1872800"/>
            <a:ext cx="37136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967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406633" y="701800"/>
            <a:ext cx="3640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39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9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0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AE26BFA-6CB2-4A63-983A-10EC7FC3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C005E52-872B-4BC0-8F9A-FED13726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C938C10-4CE2-457B-BDB0-4987020BC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DB93473-9904-4180-9E51-563C1FAAE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19B5C3B-8706-494F-A129-79AD189D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86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228E87A-ED04-40BE-B3A4-273B1F29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947EBA0-43E6-4E48-873F-BC1F22C69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E90DF0B-89FC-4DBD-B501-39A49F47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1E279D8-B6AF-4238-8884-24618EAE8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9CD89E1-5B30-4AF6-9404-D7AF7073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038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416564-741A-4048-9435-1FA2D4D6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B8A8504-3F98-44C3-A4A3-A181F934E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13B5106-A405-48F2-8C3C-8767D387A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F552448-25DC-4E2C-9747-72A21740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5FB74AE-F5D1-462C-876A-44A92551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C085E85-9D57-4BFD-B5DB-D30F1928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17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DDB3EE4-EED4-4BAC-A7DC-79795358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243015D-9BAA-4262-8080-6BE9DE891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D9E9480-3429-4164-9191-6663D4839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9E656B4E-D77B-4DC7-839F-8926B2CE9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12DDABDB-AADF-4BDC-9D89-8926AB882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245502E3-0A98-4234-B88E-38027A4F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C6078072-517C-4DE8-80C3-CEC9CD33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1AE185AB-2711-4A60-A7E3-969C673A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884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CA033B-E42F-42A0-BCC9-1CFEE4FE0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AE227C4-8B92-44B0-9696-5569156B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7215DB5B-2585-47DE-B245-AB51E525C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6E6B78B-4D1C-494E-A20E-BA7A0D00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11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DF9F17AA-B2E1-4FCE-9E3B-058DAAC8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5E7C55FC-0772-4F3B-8651-8E9C44EB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57A61C0-1C7D-4EFD-A478-A583DF64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042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F88B01-C9F1-4903-B167-D450184C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9946A0-A097-45F1-A1F5-48D781EC3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772FB49-DF24-4A0A-986D-B49760D36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3F62716-9157-47E2-AB8B-CAD87528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F49EB60-3801-46C3-8833-916DE318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E23893A-5043-44FE-BFD1-FA8C9B76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02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C99A5E6-264B-46AB-95CF-AE8AAAB0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F482B93B-3968-4BAB-B470-61A1C4DDB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94C7CAB-43EF-41CB-B419-2785A8D70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9681471-68EC-4FB1-8DDF-BCF683E74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F5EBE97-B4B3-4024-A6A0-7BA52EC93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B79C1DE-F81B-4B86-9846-C36EFA21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78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27A95D26-6EA1-4C34-BBFB-72EC17D2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3918F2A-4665-4049-9556-413E58B1D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1055BA4-A6B1-4504-8161-D28CB244B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89C4A-FCD8-4D89-8794-271AE8597B8A}" type="datetimeFigureOut">
              <a:rPr lang="el-GR" smtClean="0"/>
              <a:t>17/2/2024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1A92E2A-A2B7-422D-9F10-0AD02E31C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A37F1F3-2A90-419E-8F80-9D7F2D605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DE8CA-7AD0-4979-ADAC-D05FF199D94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9098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5446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tile tx="0" ty="0" sx="30000" sy="3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58;p29">
            <a:extLst>
              <a:ext uri="{FF2B5EF4-FFF2-40B4-BE49-F238E27FC236}">
                <a16:creationId xmlns:a16="http://schemas.microsoft.com/office/drawing/2014/main" id="{5A8874CF-A30B-4FAE-A384-DC9C21B11A95}"/>
              </a:ext>
            </a:extLst>
          </p:cNvPr>
          <p:cNvSpPr/>
          <p:nvPr/>
        </p:nvSpPr>
        <p:spPr>
          <a:xfrm rot="13662385">
            <a:off x="2232741" y="-2065830"/>
            <a:ext cx="13338133" cy="13582676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59;p29">
            <a:extLst>
              <a:ext uri="{FF2B5EF4-FFF2-40B4-BE49-F238E27FC236}">
                <a16:creationId xmlns:a16="http://schemas.microsoft.com/office/drawing/2014/main" id="{C542AFB8-1B35-4D0C-ABE9-A9481E42C4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57676" y="4007184"/>
            <a:ext cx="5543550" cy="1444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800" b="1" dirty="0">
                <a:latin typeface="DM Sans" panose="020B0604020202020204" charset="0"/>
                <a:cs typeface="Times New Roman" panose="02020603050405020304" pitchFamily="18" charset="0"/>
              </a:rPr>
              <a:t>Pharmaceutical sales </a:t>
            </a:r>
            <a:br>
              <a:rPr lang="en-US" sz="2800" b="1" dirty="0">
                <a:latin typeface="DM Sans" panose="020B0604020202020204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DM Sans" panose="020B0604020202020204" charset="0"/>
                <a:cs typeface="Times New Roman" panose="02020603050405020304" pitchFamily="18" charset="0"/>
              </a:rPr>
              <a:t>&amp; Market data DB</a:t>
            </a:r>
            <a:endParaRPr sz="2800" b="1" dirty="0">
              <a:latin typeface="DM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159;p29">
            <a:extLst>
              <a:ext uri="{FF2B5EF4-FFF2-40B4-BE49-F238E27FC236}">
                <a16:creationId xmlns:a16="http://schemas.microsoft.com/office/drawing/2014/main" id="{9E4B59F8-8D4F-4EE5-AA45-C1CB5D0ABBA3}"/>
              </a:ext>
            </a:extLst>
          </p:cNvPr>
          <p:cNvSpPr txBox="1">
            <a:spLocks/>
          </p:cNvSpPr>
          <p:nvPr/>
        </p:nvSpPr>
        <p:spPr>
          <a:xfrm>
            <a:off x="7036801" y="5349371"/>
            <a:ext cx="3889828" cy="6523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Ον/</a:t>
            </a:r>
            <a:r>
              <a:rPr lang="el-GR" sz="2000" dirty="0" err="1">
                <a:latin typeface="DM Sans" panose="020B0604020202020204" charset="0"/>
                <a:cs typeface="Times New Roman" panose="02020603050405020304" pitchFamily="18" charset="0"/>
              </a:rPr>
              <a:t>μο</a:t>
            </a:r>
            <a:r>
              <a:rPr lang="en-US" sz="2000" dirty="0">
                <a:latin typeface="DM Sans" panose="020B0604020202020204" charset="0"/>
                <a:cs typeface="Times New Roman" panose="02020603050405020304" pitchFamily="18" charset="0"/>
              </a:rPr>
              <a:t>: </a:t>
            </a: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Κρασάκης Γεώργιος</a:t>
            </a:r>
          </a:p>
          <a:p>
            <a:pPr>
              <a:spcBef>
                <a:spcPts val="0"/>
              </a:spcBef>
            </a:pP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ΑΜ</a:t>
            </a:r>
            <a:r>
              <a:rPr lang="en-US" sz="2000" dirty="0">
                <a:latin typeface="DM Sans" panose="020B0604020202020204" charset="0"/>
                <a:cs typeface="Times New Roman" panose="02020603050405020304" pitchFamily="18" charset="0"/>
              </a:rPr>
              <a:t>:</a:t>
            </a: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DM Sans" panose="020B0604020202020204" charset="0"/>
                <a:cs typeface="Times New Roman" panose="02020603050405020304" pitchFamily="18" charset="0"/>
              </a:rPr>
              <a:t>ap23012</a:t>
            </a: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7F26ECF5-CC90-40FA-A39B-BC9FAC37C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90" y="351659"/>
            <a:ext cx="524650" cy="513776"/>
          </a:xfrm>
          <a:prstGeom prst="rect">
            <a:avLst/>
          </a:prstGeom>
          <a:noFill/>
          <a:effectLst/>
        </p:spPr>
      </p:pic>
      <p:sp>
        <p:nvSpPr>
          <p:cNvPr id="23" name="Google Shape;159;p29">
            <a:extLst>
              <a:ext uri="{FF2B5EF4-FFF2-40B4-BE49-F238E27FC236}">
                <a16:creationId xmlns:a16="http://schemas.microsoft.com/office/drawing/2014/main" id="{29BDAB45-37B0-4EAC-9BB4-34F13968BBAC}"/>
              </a:ext>
            </a:extLst>
          </p:cNvPr>
          <p:cNvSpPr txBox="1">
            <a:spLocks/>
          </p:cNvSpPr>
          <p:nvPr/>
        </p:nvSpPr>
        <p:spPr>
          <a:xfrm>
            <a:off x="5996065" y="970412"/>
            <a:ext cx="5866772" cy="81034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ΧΑΡΟΚΟΠΕΙΟ ΠΑΝΕΠΙΣΤΗΜΙΟ</a:t>
            </a:r>
          </a:p>
          <a:p>
            <a:pPr>
              <a:spcBef>
                <a:spcPts val="0"/>
              </a:spcBef>
            </a:pP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ΤΜΗΜΑ ΠΛΗΡΟΦΟΡΙΚΗΣ ΚΑΙ ΤΗΛΕΜΑΤΙΚΗΣ</a:t>
            </a:r>
          </a:p>
          <a:p>
            <a:pPr>
              <a:spcBef>
                <a:spcPts val="0"/>
              </a:spcBef>
            </a:pPr>
            <a:endParaRPr lang="en-US" sz="2000" dirty="0">
              <a:latin typeface="DM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4869426-5BC5-4A7C-AA65-9861D5042D08}"/>
              </a:ext>
            </a:extLst>
          </p:cNvPr>
          <p:cNvSpPr/>
          <p:nvPr/>
        </p:nvSpPr>
        <p:spPr>
          <a:xfrm>
            <a:off x="6048328" y="1883220"/>
            <a:ext cx="5866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ΠΜΣ </a:t>
            </a:r>
            <a:r>
              <a:rPr lang="en-US" sz="2000" dirty="0">
                <a:latin typeface="DM Sans" panose="020B0604020202020204" charset="0"/>
                <a:cs typeface="Times New Roman" panose="02020603050405020304" pitchFamily="18" charset="0"/>
              </a:rPr>
              <a:t>“</a:t>
            </a: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Εφαρμοσμένη Πληροφορική</a:t>
            </a:r>
            <a:r>
              <a:rPr lang="en-US" sz="2000" dirty="0">
                <a:latin typeface="DM Sans" panose="020B0604020202020204" charset="0"/>
                <a:cs typeface="Times New Roman" panose="02020603050405020304" pitchFamily="18" charset="0"/>
              </a:rPr>
              <a:t>”</a:t>
            </a:r>
            <a:endParaRPr lang="el-GR" sz="2000" dirty="0">
              <a:latin typeface="DM Sans" panose="020B0604020202020204" charset="0"/>
              <a:cs typeface="Times New Roman" panose="02020603050405020304" pitchFamily="18" charset="0"/>
            </a:endParaRPr>
          </a:p>
          <a:p>
            <a:pPr algn="ctr">
              <a:spcBef>
                <a:spcPts val="0"/>
              </a:spcBef>
            </a:pP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ΕΦΠ03</a:t>
            </a:r>
            <a:r>
              <a:rPr lang="en-US" sz="2000" dirty="0">
                <a:latin typeface="DM Sans" panose="020B0604020202020204" charset="0"/>
                <a:cs typeface="Times New Roman" panose="02020603050405020304" pitchFamily="18" charset="0"/>
              </a:rPr>
              <a:t>: </a:t>
            </a: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Διαχείριση δεδομένων Ι</a:t>
            </a:r>
          </a:p>
        </p:txBody>
      </p:sp>
      <p:sp>
        <p:nvSpPr>
          <p:cNvPr id="25" name="Ορθογώνιο 24">
            <a:extLst>
              <a:ext uri="{FF2B5EF4-FFF2-40B4-BE49-F238E27FC236}">
                <a16:creationId xmlns:a16="http://schemas.microsoft.com/office/drawing/2014/main" id="{B2D643A5-08E4-490B-85ED-32F48783D594}"/>
              </a:ext>
            </a:extLst>
          </p:cNvPr>
          <p:cNvSpPr/>
          <p:nvPr/>
        </p:nvSpPr>
        <p:spPr>
          <a:xfrm>
            <a:off x="7644901" y="2720582"/>
            <a:ext cx="2673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Βάσεις Δεδομένων</a:t>
            </a:r>
          </a:p>
        </p:txBody>
      </p:sp>
      <p:cxnSp>
        <p:nvCxnSpPr>
          <p:cNvPr id="24" name="Ευθεία γραμμή σύνδεσης 23">
            <a:extLst>
              <a:ext uri="{FF2B5EF4-FFF2-40B4-BE49-F238E27FC236}">
                <a16:creationId xmlns:a16="http://schemas.microsoft.com/office/drawing/2014/main" id="{D60CC575-693E-47C9-8F8E-43FB110C3403}"/>
              </a:ext>
            </a:extLst>
          </p:cNvPr>
          <p:cNvCxnSpPr>
            <a:cxnSpLocks/>
          </p:cNvCxnSpPr>
          <p:nvPr/>
        </p:nvCxnSpPr>
        <p:spPr>
          <a:xfrm>
            <a:off x="6025550" y="1780759"/>
            <a:ext cx="58078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03DF3459-A7A9-46DA-9CEA-4AF316A39C48}"/>
              </a:ext>
            </a:extLst>
          </p:cNvPr>
          <p:cNvSpPr/>
          <p:nvPr/>
        </p:nvSpPr>
        <p:spPr>
          <a:xfrm>
            <a:off x="7644900" y="3537254"/>
            <a:ext cx="2673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l-GR" sz="2000" dirty="0">
                <a:latin typeface="DM Sans" panose="020B0604020202020204" charset="0"/>
                <a:cs typeface="Times New Roman" panose="02020603050405020304" pitchFamily="18" charset="0"/>
              </a:rPr>
              <a:t>Εργασία με Τίτλο</a:t>
            </a:r>
          </a:p>
        </p:txBody>
      </p:sp>
      <p:cxnSp>
        <p:nvCxnSpPr>
          <p:cNvPr id="31" name="Ευθεία γραμμή σύνδεσης 30">
            <a:extLst>
              <a:ext uri="{FF2B5EF4-FFF2-40B4-BE49-F238E27FC236}">
                <a16:creationId xmlns:a16="http://schemas.microsoft.com/office/drawing/2014/main" id="{88B95A4C-112B-49BB-AA70-EC03EDCE2CC5}"/>
              </a:ext>
            </a:extLst>
          </p:cNvPr>
          <p:cNvCxnSpPr>
            <a:cxnSpLocks/>
          </p:cNvCxnSpPr>
          <p:nvPr/>
        </p:nvCxnSpPr>
        <p:spPr>
          <a:xfrm>
            <a:off x="6025549" y="4011025"/>
            <a:ext cx="58078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Ευθεία γραμμή σύνδεσης 31">
            <a:extLst>
              <a:ext uri="{FF2B5EF4-FFF2-40B4-BE49-F238E27FC236}">
                <a16:creationId xmlns:a16="http://schemas.microsoft.com/office/drawing/2014/main" id="{3958BBF4-0B2B-4E2C-AC43-312AB60D92CC}"/>
              </a:ext>
            </a:extLst>
          </p:cNvPr>
          <p:cNvCxnSpPr>
            <a:cxnSpLocks/>
          </p:cNvCxnSpPr>
          <p:nvPr/>
        </p:nvCxnSpPr>
        <p:spPr>
          <a:xfrm>
            <a:off x="6025549" y="5001602"/>
            <a:ext cx="58078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7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20C99649-6750-44D9-825E-F25D89A747F7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096000" y="85725"/>
            <a:ext cx="1" cy="18176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66EE11BA-19B9-42E8-86B5-819EC38AD08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51102" y="3428508"/>
            <a:ext cx="396086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B7E4816D-0E81-4FEA-919F-C47E3AEC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4" y="97186"/>
            <a:ext cx="3524932" cy="2517809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F791027C-AB41-47E1-B0D9-4C8DE492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71" y="1903341"/>
            <a:ext cx="3768059" cy="3050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FAA0F012-3B6B-4B5D-AC25-38911749F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02" y="4105386"/>
            <a:ext cx="4068779" cy="2296242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9C4AD0C9-B81A-4D19-AC36-F1A1D2C7B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828" y="404607"/>
            <a:ext cx="4280651" cy="1672369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271202A7-20ED-476B-98E7-4EC4D86D0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498" y="4575533"/>
            <a:ext cx="5105400" cy="2204236"/>
          </a:xfrm>
          <a:prstGeom prst="rect">
            <a:avLst/>
          </a:prstGeom>
        </p:spPr>
      </p:pic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80C22A07-AFD4-498E-BB92-AA35859F32E0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7980030" y="3428508"/>
            <a:ext cx="38425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A144674D-E6AB-4C09-B703-A86739F4F555}"/>
              </a:ext>
            </a:extLst>
          </p:cNvPr>
          <p:cNvCxnSpPr>
            <a:cxnSpLocks/>
          </p:cNvCxnSpPr>
          <p:nvPr/>
        </p:nvCxnSpPr>
        <p:spPr>
          <a:xfrm>
            <a:off x="6095999" y="4954658"/>
            <a:ext cx="0" cy="17509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l-GR" sz="2800" dirty="0">
                <a:latin typeface="DM Sans"/>
              </a:rPr>
              <a:t>Υλοποίηση βάσης δεδομένων</a:t>
            </a:r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572368A-FAE9-46C6-984C-0B592CE57A3C}"/>
              </a:ext>
            </a:extLst>
          </p:cNvPr>
          <p:cNvSpPr/>
          <p:nvPr/>
        </p:nvSpPr>
        <p:spPr>
          <a:xfrm>
            <a:off x="619164" y="2925724"/>
            <a:ext cx="10121419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28000"/>
            </a:scheme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</a:rPr>
              <a:t>Δημιουργία Μοντέλου Οντοτήτων Συσχετίσεων (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</a:rPr>
              <a:t>ER Diagram)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</a:rPr>
              <a:t>.</a:t>
            </a:r>
            <a:endParaRPr lang="el-GR" sz="2400" dirty="0">
              <a:latin typeface="Corbel" panose="020B0503020204020204" pitchFamily="34" charset="0"/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516FCF8E-CBBB-4750-BF8C-E0D7A2B69A35}"/>
              </a:ext>
            </a:extLst>
          </p:cNvPr>
          <p:cNvSpPr/>
          <p:nvPr/>
        </p:nvSpPr>
        <p:spPr>
          <a:xfrm>
            <a:off x="619162" y="3753401"/>
            <a:ext cx="10121419" cy="589072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BCEAF54-65DB-492F-A0AC-B9C3A6EBE150}"/>
              </a:ext>
            </a:extLst>
          </p:cNvPr>
          <p:cNvSpPr/>
          <p:nvPr/>
        </p:nvSpPr>
        <p:spPr>
          <a:xfrm>
            <a:off x="619162" y="2014603"/>
            <a:ext cx="10121419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28000"/>
            </a:scheme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</a:rPr>
              <a:t>Ανάλυση απαιτήσεων σεναρίου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216F8A6B-C8F4-4168-ADC9-1D4071BD345B}"/>
              </a:ext>
            </a:extLst>
          </p:cNvPr>
          <p:cNvSpPr/>
          <p:nvPr/>
        </p:nvSpPr>
        <p:spPr>
          <a:xfrm>
            <a:off x="619163" y="4708485"/>
            <a:ext cx="10121419" cy="589072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Υλοποίηση με εντολές 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</a:t>
            </a:r>
            <a:endParaRPr lang="el-GR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99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11582-D097-49B8-8B18-D64E47AB98F2}"/>
              </a:ext>
            </a:extLst>
          </p:cNvPr>
          <p:cNvSpPr txBox="1"/>
          <p:nvPr/>
        </p:nvSpPr>
        <p:spPr>
          <a:xfrm>
            <a:off x="737616" y="1125989"/>
            <a:ext cx="1071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orbel" panose="020B0503020204020204" pitchFamily="34" charset="0"/>
              </a:rPr>
              <a:t>Η μέθοδος που θα ακολουθήσει για τη μετάβαση από το μοντέλο Οντοτήτων-Σχέσεων στο σχεσιακό μοντέλο, βασίζεται στα </a:t>
            </a:r>
            <a:r>
              <a:rPr lang="en-US" dirty="0">
                <a:latin typeface="Corbel" panose="020B0503020204020204" pitchFamily="34" charset="0"/>
              </a:rPr>
              <a:t>4</a:t>
            </a:r>
            <a:r>
              <a:rPr lang="el-GR" dirty="0">
                <a:latin typeface="Corbel" panose="020B0503020204020204" pitchFamily="34" charset="0"/>
              </a:rPr>
              <a:t> βήματα που αναφέρθηκαν στο μάθημα. </a:t>
            </a:r>
          </a:p>
        </p:txBody>
      </p:sp>
    </p:spTree>
    <p:extLst>
      <p:ext uri="{BB962C8B-B14F-4D97-AF65-F5344CB8AC3E}">
        <p14:creationId xmlns:p14="http://schemas.microsoft.com/office/powerpoint/2010/main" val="1034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E5D00636-37D8-44DE-990A-47B386C4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7" y="1071432"/>
            <a:ext cx="3943728" cy="2590772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7E26AB63-8A1C-49E0-A998-D749E14C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122" y="1369289"/>
            <a:ext cx="4110620" cy="1995056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81DA5F45-1DCD-4654-9B42-6031BD47E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397" y="3072601"/>
            <a:ext cx="2807956" cy="3428498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AA6A75A6-2346-46C4-BC74-8FA06EA1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409" y="2672971"/>
            <a:ext cx="2444264" cy="392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1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99A4C94C-E94B-4158-8DFB-C083A18460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71" y="1098750"/>
            <a:ext cx="2439035" cy="1741805"/>
          </a:xfrm>
          <a:prstGeom prst="rect">
            <a:avLst/>
          </a:prstGeom>
          <a:noFill/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45504511-3F50-4AE8-A029-5EF87D998E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1" y="4592324"/>
            <a:ext cx="2898140" cy="1636395"/>
          </a:xfrm>
          <a:prstGeom prst="rect">
            <a:avLst/>
          </a:prstGeom>
          <a:noFill/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5928C03E-4548-4869-A363-930F4373920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39" y="4603088"/>
            <a:ext cx="3958590" cy="1708150"/>
          </a:xfrm>
          <a:prstGeom prst="rect">
            <a:avLst/>
          </a:prstGeom>
          <a:noFill/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80E41F7D-A843-44EA-958E-874C9F680F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209" y="1286393"/>
            <a:ext cx="3500120" cy="1366520"/>
          </a:xfrm>
          <a:prstGeom prst="rect">
            <a:avLst/>
          </a:prstGeom>
          <a:noFill/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EB2236-7B6D-4787-82C2-98872A95C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324" y="1586004"/>
            <a:ext cx="2148985" cy="968224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4181539D-8B3E-4E53-A205-1F5BA99E6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722" y="1560176"/>
            <a:ext cx="2146017" cy="1674365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E277BE91-D729-4EE0-AEDE-D103A0399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331" y="4723789"/>
            <a:ext cx="2219614" cy="1373463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96A8A323-1332-47D9-B6DC-46D8102D0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4722" y="4603088"/>
            <a:ext cx="2189319" cy="17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Πίνακας 11">
            <a:extLst>
              <a:ext uri="{FF2B5EF4-FFF2-40B4-BE49-F238E27FC236}">
                <a16:creationId xmlns:a16="http://schemas.microsoft.com/office/drawing/2014/main" id="{82129ED8-EBE7-4856-B80B-89F40DA3C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85927"/>
              </p:ext>
            </p:extLst>
          </p:nvPr>
        </p:nvGraphicFramePr>
        <p:xfrm>
          <a:off x="649506" y="1954281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ΠΡΟΪΟΝ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sng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ID_</a:t>
                      </a:r>
                      <a:r>
                        <a:rPr lang="el-GR" sz="1400" b="1" u="sng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πρ</a:t>
                      </a:r>
                      <a:endParaRPr lang="el-GR" sz="1400" b="1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u="sng" dirty="0">
                          <a:effectLst/>
                          <a:latin typeface="Corbel" panose="020B0503020204020204" pitchFamily="34" charset="0"/>
                        </a:rPr>
                        <a:t>Κωδικός_φακέλου_πρ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A0DDCBE-E902-4375-B3EB-EE1903A1B3C3}"/>
              </a:ext>
            </a:extLst>
          </p:cNvPr>
          <p:cNvSpPr/>
          <p:nvPr/>
        </p:nvSpPr>
        <p:spPr>
          <a:xfrm>
            <a:off x="535708" y="1275230"/>
            <a:ext cx="10763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u="sng" dirty="0">
                <a:latin typeface="Corbel" panose="020B0503020204020204" pitchFamily="34" charset="0"/>
              </a:rPr>
              <a:t>ΚΑΝΟΝΙΣΤΙΚΑ_ΠΛΑΙΣΙΑ-</a:t>
            </a:r>
            <a:r>
              <a:rPr lang="en-US" u="sng" dirty="0">
                <a:latin typeface="Corbel" panose="020B0503020204020204" pitchFamily="34" charset="0"/>
              </a:rPr>
              <a:t>-</a:t>
            </a:r>
            <a:r>
              <a:rPr lang="el-GR" u="sng" dirty="0">
                <a:latin typeface="Corbel" panose="020B0503020204020204" pitchFamily="34" charset="0"/>
              </a:rPr>
              <a:t>ΣΥΜΟΡΦΩΝΟΥΝ (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u="sng" dirty="0">
                <a:latin typeface="Corbel" panose="020B0503020204020204" pitchFamily="34" charset="0"/>
              </a:rPr>
              <a:t>: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u="sng" dirty="0">
                <a:latin typeface="Corbel" panose="020B0503020204020204" pitchFamily="34" charset="0"/>
              </a:rPr>
              <a:t>)--</a:t>
            </a:r>
            <a:r>
              <a:rPr lang="el-GR" u="sng" dirty="0">
                <a:latin typeface="Corbel" panose="020B0503020204020204" pitchFamily="34" charset="0"/>
              </a:rPr>
              <a:t> ΠΡΟΪΟΝ(ΤΑ)</a:t>
            </a: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0F1AC649-2025-4319-8BBA-7064C5A0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0481"/>
            <a:ext cx="5911273" cy="1436855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44A1D5FE-6653-43A4-AFFE-C6854FEA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471" y="2715490"/>
            <a:ext cx="2279456" cy="3822838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E5A5BBAC-4F22-4BF3-AF8F-78036C3A1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427" y="2873611"/>
            <a:ext cx="2366768" cy="16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9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A0DDCBE-E902-4375-B3EB-EE1903A1B3C3}"/>
              </a:ext>
            </a:extLst>
          </p:cNvPr>
          <p:cNvSpPr/>
          <p:nvPr/>
        </p:nvSpPr>
        <p:spPr>
          <a:xfrm>
            <a:off x="507999" y="1199404"/>
            <a:ext cx="10763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u="sng" dirty="0">
                <a:latin typeface="Corbel" panose="020B0503020204020204" pitchFamily="34" charset="0"/>
              </a:rPr>
              <a:t>ΠΕΛΑΤΗΣ</a:t>
            </a:r>
            <a:r>
              <a:rPr lang="en-US" u="sng" dirty="0">
                <a:latin typeface="Corbel" panose="020B0503020204020204" pitchFamily="34" charset="0"/>
              </a:rPr>
              <a:t>-</a:t>
            </a:r>
            <a:r>
              <a:rPr lang="el-GR" u="sng" dirty="0">
                <a:latin typeface="Corbel" panose="020B0503020204020204" pitchFamily="34" charset="0"/>
              </a:rPr>
              <a:t>-ΠΡΑΓΜΑΤΟΠΟΙΕΙ (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u="sng" dirty="0">
                <a:latin typeface="Corbel" panose="020B0503020204020204" pitchFamily="34" charset="0"/>
              </a:rPr>
              <a:t>: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u="sng" dirty="0">
                <a:latin typeface="Corbel" panose="020B0503020204020204" pitchFamily="34" charset="0"/>
              </a:rPr>
              <a:t>)</a:t>
            </a:r>
            <a:r>
              <a:rPr lang="el-GR" u="sng" dirty="0">
                <a:latin typeface="Corbel" panose="020B0503020204020204" pitchFamily="34" charset="0"/>
              </a:rPr>
              <a:t>--ΣΥΝΑΛΛΑΓΕΣ_ΠΩΛΗΣΗΣ</a:t>
            </a:r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DDAD263E-1A96-4FF6-B5B9-DF2CC8C45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15207"/>
              </p:ext>
            </p:extLst>
          </p:nvPr>
        </p:nvGraphicFramePr>
        <p:xfrm>
          <a:off x="1748633" y="1747384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ΣΥΝΑΛΛΑΓΗ_ΠΩΛΗΣΗΣ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1" u="sng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Αριθμός_Συναλλαγής</a:t>
                      </a:r>
                      <a:endParaRPr lang="el-GR" sz="1400" b="1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u="sng" dirty="0" err="1">
                          <a:effectLst/>
                          <a:latin typeface="Corbel" panose="020B0503020204020204" pitchFamily="34" charset="0"/>
                        </a:rPr>
                        <a:t>Αριθμός_πελ_Συν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pic>
        <p:nvPicPr>
          <p:cNvPr id="9" name="Εικόνα 8">
            <a:extLst>
              <a:ext uri="{FF2B5EF4-FFF2-40B4-BE49-F238E27FC236}">
                <a16:creationId xmlns:a16="http://schemas.microsoft.com/office/drawing/2014/main" id="{782B726C-8C46-43A1-A756-B8861D33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70176"/>
            <a:ext cx="5423548" cy="3054471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75F53F3D-5ED7-4B90-B3B4-C971ADCE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98" y="2365415"/>
            <a:ext cx="3116734" cy="3459232"/>
          </a:xfrm>
          <a:prstGeom prst="rect">
            <a:avLst/>
          </a:prstGeom>
        </p:spPr>
      </p:pic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F5B7E7B3-F8E5-4C0A-A15B-3E617973C253}"/>
              </a:ext>
            </a:extLst>
          </p:cNvPr>
          <p:cNvCxnSpPr>
            <a:cxnSpLocks/>
          </p:cNvCxnSpPr>
          <p:nvPr/>
        </p:nvCxnSpPr>
        <p:spPr>
          <a:xfrm flipH="1">
            <a:off x="4252769" y="5352650"/>
            <a:ext cx="6667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60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4DFA3A06-8267-49B6-BA43-66930E36B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79" y="448050"/>
            <a:ext cx="10241301" cy="5961900"/>
          </a:xfrm>
          <a:prstGeom prst="rect">
            <a:avLst/>
          </a:prstGeom>
        </p:spPr>
      </p:pic>
      <p:sp>
        <p:nvSpPr>
          <p:cNvPr id="2" name="Οβάλ 1">
            <a:extLst>
              <a:ext uri="{FF2B5EF4-FFF2-40B4-BE49-F238E27FC236}">
                <a16:creationId xmlns:a16="http://schemas.microsoft.com/office/drawing/2014/main" id="{B431D207-50C0-4A87-9B5E-810B39815AE7}"/>
              </a:ext>
            </a:extLst>
          </p:cNvPr>
          <p:cNvSpPr/>
          <p:nvPr/>
        </p:nvSpPr>
        <p:spPr>
          <a:xfrm>
            <a:off x="4110087" y="1828801"/>
            <a:ext cx="4317476" cy="38649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300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DDAD263E-1A96-4FF6-B5B9-DF2CC8C45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41215"/>
              </p:ext>
            </p:extLst>
          </p:nvPr>
        </p:nvGraphicFramePr>
        <p:xfrm>
          <a:off x="1948397" y="4187056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ΠΕΛΑΤΗΣ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1" u="sng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Αριθμός_πελάτη</a:t>
                      </a:r>
                      <a:endParaRPr lang="el-GR" sz="1400" b="1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User_ID</a:t>
                      </a: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ελεγχ_πελ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graphicFrame>
        <p:nvGraphicFramePr>
          <p:cNvPr id="12" name="Διάγραμμα 11">
            <a:extLst>
              <a:ext uri="{FF2B5EF4-FFF2-40B4-BE49-F238E27FC236}">
                <a16:creationId xmlns:a16="http://schemas.microsoft.com/office/drawing/2014/main" id="{34F69460-983F-4351-93B9-A1BEC8BB6E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8648275"/>
              </p:ext>
            </p:extLst>
          </p:nvPr>
        </p:nvGraphicFramePr>
        <p:xfrm>
          <a:off x="2885364" y="1337701"/>
          <a:ext cx="5967168" cy="2435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Πίνακας 12">
            <a:extLst>
              <a:ext uri="{FF2B5EF4-FFF2-40B4-BE49-F238E27FC236}">
                <a16:creationId xmlns:a16="http://schemas.microsoft.com/office/drawing/2014/main" id="{5C4DC12E-2853-4DBD-A36C-3DEB4B766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102562"/>
              </p:ext>
            </p:extLst>
          </p:nvPr>
        </p:nvGraphicFramePr>
        <p:xfrm>
          <a:off x="1948397" y="4746401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ΠΡΟΪΟΝ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sng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ID_</a:t>
                      </a:r>
                      <a:r>
                        <a:rPr lang="el-GR" sz="1400" b="1" u="sng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πρ</a:t>
                      </a:r>
                      <a:endParaRPr lang="el-GR" sz="1400" b="1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User_ID</a:t>
                      </a: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ελεγχ_προ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graphicFrame>
        <p:nvGraphicFramePr>
          <p:cNvPr id="16" name="Πίνακας 15">
            <a:extLst>
              <a:ext uri="{FF2B5EF4-FFF2-40B4-BE49-F238E27FC236}">
                <a16:creationId xmlns:a16="http://schemas.microsoft.com/office/drawing/2014/main" id="{B8CE38FE-1B6A-4060-9CD6-B1F33D852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94513"/>
              </p:ext>
            </p:extLst>
          </p:nvPr>
        </p:nvGraphicFramePr>
        <p:xfrm>
          <a:off x="1948397" y="5329425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ΣΥΝΑΛΛΑΓΗ_ΠΩΛΗΣΗΣ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1" u="sng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Αριθμός_Συναλλαγής</a:t>
                      </a:r>
                      <a:endParaRPr lang="el-GR" sz="1400" b="1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User_ID</a:t>
                      </a: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ελεγχ_Συνα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graphicFrame>
        <p:nvGraphicFramePr>
          <p:cNvPr id="17" name="Πίνακας 16">
            <a:extLst>
              <a:ext uri="{FF2B5EF4-FFF2-40B4-BE49-F238E27FC236}">
                <a16:creationId xmlns:a16="http://schemas.microsoft.com/office/drawing/2014/main" id="{5A2BC380-1B48-4777-877B-99BB3077B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976707"/>
              </p:ext>
            </p:extLst>
          </p:nvPr>
        </p:nvGraphicFramePr>
        <p:xfrm>
          <a:off x="1948397" y="5912449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ΚΑΝΟΝΙΣΤΙΚΑ_ΠΛΑΙΣΙΑ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1" u="sng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Κωδικός_φακέλου</a:t>
                      </a:r>
                      <a:endParaRPr lang="el-GR" sz="1400" b="1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User_ID</a:t>
                      </a: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ελεγχ_Φακελ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3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F310BA2-65F0-47CD-8822-C292F0D8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97" y="1951878"/>
            <a:ext cx="2959483" cy="3772528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2A1E7E90-84D7-49DD-BFF3-EB59F233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313" y="2005532"/>
            <a:ext cx="2917393" cy="3718874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458BA940-1632-46EF-9543-4CC315236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686" y="1718292"/>
            <a:ext cx="2841592" cy="4718115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88883E38-8E44-41E8-966E-95364E2CE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511" y="2102824"/>
            <a:ext cx="2819892" cy="173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3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l-GR" sz="2800" dirty="0">
                <a:latin typeface="DM Sans"/>
              </a:rPr>
              <a:t>Υλοποίηση βάσης δεδομένων</a:t>
            </a:r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572368A-FAE9-46C6-984C-0B592CE57A3C}"/>
              </a:ext>
            </a:extLst>
          </p:cNvPr>
          <p:cNvSpPr/>
          <p:nvPr/>
        </p:nvSpPr>
        <p:spPr>
          <a:xfrm>
            <a:off x="619164" y="2925724"/>
            <a:ext cx="10121419" cy="461665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</a:rPr>
              <a:t>Δημιουργία Μοντέλου Οντοτήτων Συσχετίσεων (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</a:rPr>
              <a:t>ER Diagram)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</a:rPr>
              <a:t>.</a:t>
            </a:r>
            <a:endParaRPr lang="el-GR" sz="2400" dirty="0">
              <a:latin typeface="Corbel" panose="020B0503020204020204" pitchFamily="34" charset="0"/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516FCF8E-CBBB-4750-BF8C-E0D7A2B69A35}"/>
              </a:ext>
            </a:extLst>
          </p:cNvPr>
          <p:cNvSpPr/>
          <p:nvPr/>
        </p:nvSpPr>
        <p:spPr>
          <a:xfrm>
            <a:off x="619162" y="3753401"/>
            <a:ext cx="10121419" cy="589072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BCEAF54-65DB-492F-A0AC-B9C3A6EBE150}"/>
              </a:ext>
            </a:extLst>
          </p:cNvPr>
          <p:cNvSpPr/>
          <p:nvPr/>
        </p:nvSpPr>
        <p:spPr>
          <a:xfrm>
            <a:off x="619162" y="2014603"/>
            <a:ext cx="10121419" cy="461665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</a:rPr>
              <a:t>Ανάλυση απαιτήσεων σεναρίου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216F8A6B-C8F4-4168-ADC9-1D4071BD345B}"/>
              </a:ext>
            </a:extLst>
          </p:cNvPr>
          <p:cNvSpPr/>
          <p:nvPr/>
        </p:nvSpPr>
        <p:spPr>
          <a:xfrm>
            <a:off x="619163" y="4708485"/>
            <a:ext cx="10121419" cy="589072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Υλοποίηση με εντολές 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</a:t>
            </a:r>
            <a:endParaRPr lang="el-GR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6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DDAD263E-1A96-4FF6-B5B9-DF2CC8C45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74375"/>
              </p:ext>
            </p:extLst>
          </p:nvPr>
        </p:nvGraphicFramePr>
        <p:xfrm>
          <a:off x="1948397" y="2869655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ΑΓΟΡΑ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1" u="sng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Κωδικός_μελέτης</a:t>
                      </a:r>
                      <a:endParaRPr lang="el-GR" sz="1400" b="1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User_ID</a:t>
                      </a: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ελεγχ_Αγορας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graphicFrame>
        <p:nvGraphicFramePr>
          <p:cNvPr id="13" name="Πίνακας 12">
            <a:extLst>
              <a:ext uri="{FF2B5EF4-FFF2-40B4-BE49-F238E27FC236}">
                <a16:creationId xmlns:a16="http://schemas.microsoft.com/office/drawing/2014/main" id="{5C4DC12E-2853-4DBD-A36C-3DEB4B766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16377"/>
              </p:ext>
            </p:extLst>
          </p:nvPr>
        </p:nvGraphicFramePr>
        <p:xfrm>
          <a:off x="1948397" y="3429000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ΑΝΤΑΓΩΝΙΣΤΗΣ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1" u="sng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Κλειδί_αντ</a:t>
                      </a:r>
                      <a:endParaRPr lang="el-GR" sz="1400" b="1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User_ID</a:t>
                      </a: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_</a:t>
                      </a: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ελεγχ_Ανταγ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graphicFrame>
        <p:nvGraphicFramePr>
          <p:cNvPr id="9" name="Διάγραμμα 8">
            <a:extLst>
              <a:ext uri="{FF2B5EF4-FFF2-40B4-BE49-F238E27FC236}">
                <a16:creationId xmlns:a16="http://schemas.microsoft.com/office/drawing/2014/main" id="{FBD90529-C13A-47E9-9B62-D3D5AB4C7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289259"/>
              </p:ext>
            </p:extLst>
          </p:nvPr>
        </p:nvGraphicFramePr>
        <p:xfrm>
          <a:off x="2751634" y="1094769"/>
          <a:ext cx="5715000" cy="1270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Εικόνα 2">
            <a:extLst>
              <a:ext uri="{FF2B5EF4-FFF2-40B4-BE49-F238E27FC236}">
                <a16:creationId xmlns:a16="http://schemas.microsoft.com/office/drawing/2014/main" id="{18AF0281-1BCA-4FBB-AEDE-FA0163A24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496" y="4067852"/>
            <a:ext cx="2448058" cy="231355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660645F2-8D20-44EE-A79D-36FF54D99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0035" y="4067852"/>
            <a:ext cx="2967759" cy="232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6FCECABE-E8E9-4CC4-BF7D-B354555F15AD}"/>
              </a:ext>
            </a:extLst>
          </p:cNvPr>
          <p:cNvSpPr/>
          <p:nvPr/>
        </p:nvSpPr>
        <p:spPr>
          <a:xfrm>
            <a:off x="581890" y="1218608"/>
            <a:ext cx="10763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u="sng" dirty="0">
                <a:latin typeface="Corbel" panose="020B0503020204020204" pitchFamily="34" charset="0"/>
              </a:rPr>
              <a:t>ΠΕΛΑΤΗΣ</a:t>
            </a:r>
            <a:r>
              <a:rPr lang="en-US" u="sng" dirty="0">
                <a:latin typeface="Corbel" panose="020B0503020204020204" pitchFamily="34" charset="0"/>
              </a:rPr>
              <a:t>-</a:t>
            </a:r>
            <a:r>
              <a:rPr lang="el-GR" u="sng" dirty="0">
                <a:latin typeface="Corbel" panose="020B0503020204020204" pitchFamily="34" charset="0"/>
              </a:rPr>
              <a:t>-ΠΑΡΑΓΓΕΛΝΕΙ (</a:t>
            </a:r>
            <a:r>
              <a:rPr lang="el-GR" u="sng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u="sng" dirty="0">
                <a:latin typeface="Corbel" panose="020B0503020204020204" pitchFamily="34" charset="0"/>
              </a:rPr>
              <a:t>: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u="sng" dirty="0">
                <a:latin typeface="Corbel" panose="020B0503020204020204" pitchFamily="34" charset="0"/>
              </a:rPr>
              <a:t>)</a:t>
            </a:r>
            <a:r>
              <a:rPr lang="el-GR" u="sng" dirty="0">
                <a:latin typeface="Corbel" panose="020B0503020204020204" pitchFamily="34" charset="0"/>
              </a:rPr>
              <a:t>—ΠΡΟΪΟΝ(ΤΑ)</a:t>
            </a:r>
          </a:p>
        </p:txBody>
      </p:sp>
      <p:graphicFrame>
        <p:nvGraphicFramePr>
          <p:cNvPr id="12" name="Πίνακας 11">
            <a:extLst>
              <a:ext uri="{FF2B5EF4-FFF2-40B4-BE49-F238E27FC236}">
                <a16:creationId xmlns:a16="http://schemas.microsoft.com/office/drawing/2014/main" id="{AEE5C52D-291E-4673-A394-D8F576373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601617"/>
              </p:ext>
            </p:extLst>
          </p:nvPr>
        </p:nvGraphicFramePr>
        <p:xfrm>
          <a:off x="1929927" y="1840798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ΠΑΡΑΣΤΑΤΙΚΟ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Αριθμός_πελ_παρ</a:t>
                      </a:r>
                      <a:endParaRPr lang="el-GR" sz="1400" b="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ID_</a:t>
                      </a: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πρ_παρ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4CD2BCD9-28BB-4704-A633-2D884D82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00" y="2787110"/>
            <a:ext cx="3943728" cy="2590772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B7668E6C-B050-45F1-A41E-9EFA2A1C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30" y="2962419"/>
            <a:ext cx="4110620" cy="19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9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Πίνακας 6">
            <a:extLst>
              <a:ext uri="{FF2B5EF4-FFF2-40B4-BE49-F238E27FC236}">
                <a16:creationId xmlns:a16="http://schemas.microsoft.com/office/drawing/2014/main" id="{DE0109E5-6883-4C15-955C-82DF49820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662784"/>
              </p:ext>
            </p:extLst>
          </p:nvPr>
        </p:nvGraphicFramePr>
        <p:xfrm>
          <a:off x="1846799" y="2034456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ΗΜ_ΛΗΞΗΣ_ΠΡΟΪΟΝΤΟΣ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Ημ_λήξης</a:t>
                      </a:r>
                      <a:endParaRPr lang="el-GR" sz="1400" b="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ID_</a:t>
                      </a:r>
                      <a:r>
                        <a:rPr lang="el-GR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πρ_</a:t>
                      </a: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2F452310-58EF-4C9C-A2F4-74F0482F0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3455"/>
              </p:ext>
            </p:extLst>
          </p:nvPr>
        </p:nvGraphicFramePr>
        <p:xfrm>
          <a:off x="1846799" y="2752510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ΗΜ_ΠΑΡΑΓΩΓΗΣ_ΠΡΟΪΟΝΤΟΣ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Ημ_παραγωγής</a:t>
                      </a:r>
                      <a:endParaRPr lang="el-GR" sz="1400" b="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ID_</a:t>
                      </a:r>
                      <a:r>
                        <a:rPr lang="el-GR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πρ_</a:t>
                      </a:r>
                      <a:r>
                        <a:rPr lang="en-US" sz="1400" b="0" u="sng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MAN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0B6BD9FC-6042-4B77-A974-BB15DD828AC9}"/>
              </a:ext>
            </a:extLst>
          </p:cNvPr>
          <p:cNvSpPr/>
          <p:nvPr/>
        </p:nvSpPr>
        <p:spPr>
          <a:xfrm>
            <a:off x="4432406" y="1459586"/>
            <a:ext cx="236032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b="1" u="sng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ΟΝΤΟΤΗΤΑ ΠΡΟΪΟΝ</a:t>
            </a:r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l-GR" sz="16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Εικόνα 34">
            <a:extLst>
              <a:ext uri="{FF2B5EF4-FFF2-40B4-BE49-F238E27FC236}">
                <a16:creationId xmlns:a16="http://schemas.microsoft.com/office/drawing/2014/main" id="{9A53BE2F-E52A-4C71-BBF6-7CC5B480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69" y="3470564"/>
            <a:ext cx="4765462" cy="23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400" dirty="0"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Πίνακας 8">
            <a:extLst>
              <a:ext uri="{FF2B5EF4-FFF2-40B4-BE49-F238E27FC236}">
                <a16:creationId xmlns:a16="http://schemas.microsoft.com/office/drawing/2014/main" id="{3888422A-019F-4980-96A1-11B6E6952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45208"/>
              </p:ext>
            </p:extLst>
          </p:nvPr>
        </p:nvGraphicFramePr>
        <p:xfrm>
          <a:off x="1574761" y="3630239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ΣΤΑΔΙΟ_ΦΑΚΕΛΟΥ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Compliance_status</a:t>
                      </a:r>
                      <a:endParaRPr lang="el-GR" sz="1400" b="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Κωδικός_φακέλου_επ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graphicFrame>
        <p:nvGraphicFramePr>
          <p:cNvPr id="13" name="Πίνακας 12">
            <a:extLst>
              <a:ext uri="{FF2B5EF4-FFF2-40B4-BE49-F238E27FC236}">
                <a16:creationId xmlns:a16="http://schemas.microsoft.com/office/drawing/2014/main" id="{5F71EE16-2FD2-4DC9-A316-FA473A135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366380"/>
              </p:ext>
            </p:extLst>
          </p:nvPr>
        </p:nvGraphicFramePr>
        <p:xfrm>
          <a:off x="1929836" y="1801611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ΜΕΛΕΤΗ_ΑΓΟΡΑΣ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Μελέτη_τμήματος_αγ</a:t>
                      </a:r>
                      <a:endParaRPr lang="el-GR" sz="1400" b="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Κωδικός_μελ_αγ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295E5C59-4857-4632-8456-27A199FEE370}"/>
              </a:ext>
            </a:extLst>
          </p:cNvPr>
          <p:cNvSpPr/>
          <p:nvPr/>
        </p:nvSpPr>
        <p:spPr>
          <a:xfrm>
            <a:off x="3590251" y="3004284"/>
            <a:ext cx="3985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b="1" u="sng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ΟΝΤΟΤΗΤΑ ΚΑΝΟΝΙΣΤΙΚΑ_ΠΛΑΙΣΙΑ</a:t>
            </a:r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l-GR" sz="16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5574E64-5819-42D1-9D5F-12387758516F}"/>
              </a:ext>
            </a:extLst>
          </p:cNvPr>
          <p:cNvSpPr/>
          <p:nvPr/>
        </p:nvSpPr>
        <p:spPr>
          <a:xfrm>
            <a:off x="4625696" y="1176891"/>
            <a:ext cx="21978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b="1" u="sng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ΟΝΤΟΤΗΤΑ ΑΓΟΡΑ</a:t>
            </a:r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l-GR" sz="16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25E6AFB6-355E-4E2F-BCDC-5B5C2C296B8E}"/>
              </a:ext>
            </a:extLst>
          </p:cNvPr>
          <p:cNvSpPr/>
          <p:nvPr/>
        </p:nvSpPr>
        <p:spPr>
          <a:xfrm>
            <a:off x="2549712" y="5177079"/>
            <a:ext cx="31749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l-GR" b="1" u="sng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ΟΝΤΟΤΗΤΑ ΑΝΤΑΓΩΝΙΣΤΗΣ</a:t>
            </a:r>
            <a:r>
              <a:rPr lang="en-US" b="1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l-GR" sz="16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Πίνακας 14">
            <a:extLst>
              <a:ext uri="{FF2B5EF4-FFF2-40B4-BE49-F238E27FC236}">
                <a16:creationId xmlns:a16="http://schemas.microsoft.com/office/drawing/2014/main" id="{CE007615-8C30-4FE6-A7B0-A0AC7264F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39978"/>
              </p:ext>
            </p:extLst>
          </p:nvPr>
        </p:nvGraphicFramePr>
        <p:xfrm>
          <a:off x="377556" y="5818987"/>
          <a:ext cx="7321475" cy="31313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69488">
                  <a:extLst>
                    <a:ext uri="{9D8B030D-6E8A-4147-A177-3AD203B41FA5}">
                      <a16:colId xmlns:a16="http://schemas.microsoft.com/office/drawing/2014/main" val="3592047322"/>
                    </a:ext>
                  </a:extLst>
                </a:gridCol>
                <a:gridCol w="2669488">
                  <a:extLst>
                    <a:ext uri="{9D8B030D-6E8A-4147-A177-3AD203B41FA5}">
                      <a16:colId xmlns:a16="http://schemas.microsoft.com/office/drawing/2014/main" val="3918354881"/>
                    </a:ext>
                  </a:extLst>
                </a:gridCol>
                <a:gridCol w="1982499">
                  <a:extLst>
                    <a:ext uri="{9D8B030D-6E8A-4147-A177-3AD203B41FA5}">
                      <a16:colId xmlns:a16="http://schemas.microsoft.com/office/drawing/2014/main" val="3091473700"/>
                    </a:ext>
                  </a:extLst>
                </a:gridCol>
              </a:tblGrid>
              <a:tr h="3131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ΠΟΣΟΣΤΟ_ΑΓΟΡΑΣ_ΑΝ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Μερίδιο_αγοράς_αν</a:t>
                      </a:r>
                      <a:endParaRPr lang="el-GR" sz="1400" b="0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l-GR" sz="1400" b="0" u="sng" dirty="0" err="1">
                          <a:solidFill>
                            <a:schemeClr val="tx1"/>
                          </a:solidFill>
                          <a:effectLst/>
                          <a:latin typeface="Corbel" panose="020B0503020204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Κωδικός_ανταγ_μελ</a:t>
                      </a:r>
                      <a:endParaRPr lang="el-GR" sz="1400" b="0" u="sng" dirty="0">
                        <a:solidFill>
                          <a:schemeClr val="tx1"/>
                        </a:solidFill>
                        <a:effectLst/>
                        <a:latin typeface="Corbel" panose="020B0503020204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806193"/>
                  </a:ext>
                </a:extLst>
              </a:tr>
            </a:tbl>
          </a:graphicData>
        </a:graphic>
      </p:graphicFrame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D13D8262-270C-48B5-9529-E68FB6F98F09}"/>
              </a:ext>
            </a:extLst>
          </p:cNvPr>
          <p:cNvCxnSpPr>
            <a:cxnSpLocks/>
          </p:cNvCxnSpPr>
          <p:nvPr/>
        </p:nvCxnSpPr>
        <p:spPr>
          <a:xfrm flipV="1">
            <a:off x="9045676" y="3395871"/>
            <a:ext cx="484621" cy="380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Ευθύγραμμο βέλος σύνδεσης 17">
            <a:extLst>
              <a:ext uri="{FF2B5EF4-FFF2-40B4-BE49-F238E27FC236}">
                <a16:creationId xmlns:a16="http://schemas.microsoft.com/office/drawing/2014/main" id="{46103A92-3FFE-4225-8009-42749335A68C}"/>
              </a:ext>
            </a:extLst>
          </p:cNvPr>
          <p:cNvCxnSpPr>
            <a:cxnSpLocks/>
          </p:cNvCxnSpPr>
          <p:nvPr/>
        </p:nvCxnSpPr>
        <p:spPr>
          <a:xfrm flipV="1">
            <a:off x="9045676" y="3768739"/>
            <a:ext cx="639042" cy="7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Ευθύγραμμο βέλος σύνδεσης 20">
            <a:extLst>
              <a:ext uri="{FF2B5EF4-FFF2-40B4-BE49-F238E27FC236}">
                <a16:creationId xmlns:a16="http://schemas.microsoft.com/office/drawing/2014/main" id="{DEE663FB-3E23-4129-9DB0-20CF04208166}"/>
              </a:ext>
            </a:extLst>
          </p:cNvPr>
          <p:cNvCxnSpPr>
            <a:cxnSpLocks/>
          </p:cNvCxnSpPr>
          <p:nvPr/>
        </p:nvCxnSpPr>
        <p:spPr>
          <a:xfrm>
            <a:off x="9045676" y="3776348"/>
            <a:ext cx="484621" cy="372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14A97F-E0EA-471D-829B-207BECF9C103}"/>
              </a:ext>
            </a:extLst>
          </p:cNvPr>
          <p:cNvSpPr txBox="1"/>
          <p:nvPr/>
        </p:nvSpPr>
        <p:spPr>
          <a:xfrm>
            <a:off x="9530297" y="3264981"/>
            <a:ext cx="142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Corbel" panose="020B0503020204020204" pitchFamily="34" charset="0"/>
              </a:rPr>
              <a:t>Accepted</a:t>
            </a:r>
            <a:endParaRPr lang="el-GR" sz="1200" dirty="0">
              <a:solidFill>
                <a:schemeClr val="accent6"/>
              </a:solidFill>
              <a:latin typeface="Corbel" panose="020B05030202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406A4-696E-455C-B9FA-0FC280FBFA70}"/>
              </a:ext>
            </a:extLst>
          </p:cNvPr>
          <p:cNvSpPr txBox="1"/>
          <p:nvPr/>
        </p:nvSpPr>
        <p:spPr>
          <a:xfrm>
            <a:off x="9725859" y="3630239"/>
            <a:ext cx="1782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orbel" panose="020B0503020204020204" pitchFamily="34" charset="0"/>
              </a:rPr>
              <a:t>Conditional Approval</a:t>
            </a:r>
            <a:endParaRPr lang="el-GR" sz="1100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E68187-AE69-4DAE-B3CC-ED6D567DE8B4}"/>
              </a:ext>
            </a:extLst>
          </p:cNvPr>
          <p:cNvSpPr txBox="1"/>
          <p:nvPr/>
        </p:nvSpPr>
        <p:spPr>
          <a:xfrm>
            <a:off x="9641135" y="3995497"/>
            <a:ext cx="1782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Corbel" panose="020B0503020204020204" pitchFamily="34" charset="0"/>
              </a:rPr>
              <a:t>Non-compliant</a:t>
            </a:r>
            <a:endParaRPr lang="el-GR" sz="1100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43434C32-C176-4C9E-BB8B-8777D7F7CE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5" y="2477548"/>
            <a:ext cx="2439035" cy="1741805"/>
          </a:xfrm>
          <a:prstGeom prst="rect">
            <a:avLst/>
          </a:prstGeom>
          <a:noFill/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4EBA0B3D-3111-4EF1-AC9B-F40D65E375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860" y="1118911"/>
            <a:ext cx="2898140" cy="1636395"/>
          </a:xfrm>
          <a:prstGeom prst="rect">
            <a:avLst/>
          </a:prstGeom>
          <a:noFill/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F53E0E32-F380-41C8-810E-4954BF323E0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54" y="4818302"/>
            <a:ext cx="3958590" cy="1708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893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3720D5F6-413E-4B44-8019-4FEC6111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57" y="0"/>
            <a:ext cx="9153426" cy="67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3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l-GR" sz="2800" dirty="0">
                <a:latin typeface="DM Sans"/>
              </a:rPr>
              <a:t>Υλοποίηση βάσης δεδομένων</a:t>
            </a:r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572368A-FAE9-46C6-984C-0B592CE57A3C}"/>
              </a:ext>
            </a:extLst>
          </p:cNvPr>
          <p:cNvSpPr/>
          <p:nvPr/>
        </p:nvSpPr>
        <p:spPr>
          <a:xfrm>
            <a:off x="619164" y="2925724"/>
            <a:ext cx="10121419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28000"/>
            </a:scheme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</a:rPr>
              <a:t>Δημιουργία Μοντέλου Οντοτήτων Συσχετίσεων (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</a:rPr>
              <a:t>ER Diagram)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</a:rPr>
              <a:t>.</a:t>
            </a:r>
            <a:endParaRPr lang="el-GR" sz="2400" dirty="0">
              <a:latin typeface="Corbel" panose="020B0503020204020204" pitchFamily="34" charset="0"/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516FCF8E-CBBB-4750-BF8C-E0D7A2B69A35}"/>
              </a:ext>
            </a:extLst>
          </p:cNvPr>
          <p:cNvSpPr/>
          <p:nvPr/>
        </p:nvSpPr>
        <p:spPr>
          <a:xfrm>
            <a:off x="619162" y="3753401"/>
            <a:ext cx="10121419" cy="589072"/>
          </a:xfrm>
          <a:prstGeom prst="rect">
            <a:avLst/>
          </a:prstGeom>
          <a:solidFill>
            <a:schemeClr val="tx1">
              <a:lumMod val="50000"/>
              <a:lumOff val="50000"/>
              <a:alpha val="28000"/>
            </a:scheme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BCEAF54-65DB-492F-A0AC-B9C3A6EBE150}"/>
              </a:ext>
            </a:extLst>
          </p:cNvPr>
          <p:cNvSpPr/>
          <p:nvPr/>
        </p:nvSpPr>
        <p:spPr>
          <a:xfrm>
            <a:off x="619162" y="2014603"/>
            <a:ext cx="10121419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28000"/>
            </a:scheme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</a:rPr>
              <a:t>Ανάλυση απαιτήσεων σεναρίου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216F8A6B-C8F4-4168-ADC9-1D4071BD345B}"/>
              </a:ext>
            </a:extLst>
          </p:cNvPr>
          <p:cNvSpPr/>
          <p:nvPr/>
        </p:nvSpPr>
        <p:spPr>
          <a:xfrm>
            <a:off x="619163" y="4708485"/>
            <a:ext cx="10121419" cy="589072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Υλοποίηση με εντολές 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</a:t>
            </a:r>
            <a:endParaRPr lang="el-GR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538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3EE321BD-ADC2-44AD-BE5C-1BA54F2AA769}"/>
              </a:ext>
            </a:extLst>
          </p:cNvPr>
          <p:cNvSpPr/>
          <p:nvPr/>
        </p:nvSpPr>
        <p:spPr>
          <a:xfrm>
            <a:off x="1889760" y="4337072"/>
            <a:ext cx="8412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Ευχαριστώ για την προσοχή σας</a:t>
            </a:r>
            <a:endParaRPr lang="el-GR" sz="6000" dirty="0"/>
          </a:p>
        </p:txBody>
      </p:sp>
    </p:spTree>
    <p:extLst>
      <p:ext uri="{BB962C8B-B14F-4D97-AF65-F5344CB8AC3E}">
        <p14:creationId xmlns:p14="http://schemas.microsoft.com/office/powerpoint/2010/main" val="427016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l-GR" sz="2800" dirty="0">
                <a:latin typeface="DM Sans"/>
              </a:rPr>
              <a:t>Σενάριο εργασίας</a:t>
            </a:r>
          </a:p>
        </p:txBody>
      </p:sp>
      <p:sp>
        <p:nvSpPr>
          <p:cNvPr id="4" name="Διάγραμμα ροής: Μαγνητικός δίσκος 3">
            <a:extLst>
              <a:ext uri="{FF2B5EF4-FFF2-40B4-BE49-F238E27FC236}">
                <a16:creationId xmlns:a16="http://schemas.microsoft.com/office/drawing/2014/main" id="{97B32D08-1991-48EE-A935-7BF8C844F989}"/>
              </a:ext>
            </a:extLst>
          </p:cNvPr>
          <p:cNvSpPr/>
          <p:nvPr/>
        </p:nvSpPr>
        <p:spPr>
          <a:xfrm>
            <a:off x="2364574" y="2100417"/>
            <a:ext cx="1774322" cy="1904996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5" name="Διάγραμμα ροής: Μαγνητικός δίσκος 4">
            <a:extLst>
              <a:ext uri="{FF2B5EF4-FFF2-40B4-BE49-F238E27FC236}">
                <a16:creationId xmlns:a16="http://schemas.microsoft.com/office/drawing/2014/main" id="{80A6E6E9-49AC-4006-8BD1-1F8157C7D676}"/>
              </a:ext>
            </a:extLst>
          </p:cNvPr>
          <p:cNvSpPr/>
          <p:nvPr/>
        </p:nvSpPr>
        <p:spPr>
          <a:xfrm>
            <a:off x="1520209" y="2775981"/>
            <a:ext cx="1534992" cy="1043901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6" name="Διάγραμμα ροής: Μαγνητικός δίσκος 5">
            <a:extLst>
              <a:ext uri="{FF2B5EF4-FFF2-40B4-BE49-F238E27FC236}">
                <a16:creationId xmlns:a16="http://schemas.microsoft.com/office/drawing/2014/main" id="{2B220063-D4DE-48FC-8AEB-93DEE84BE64B}"/>
              </a:ext>
            </a:extLst>
          </p:cNvPr>
          <p:cNvSpPr/>
          <p:nvPr/>
        </p:nvSpPr>
        <p:spPr>
          <a:xfrm>
            <a:off x="2857296" y="2775981"/>
            <a:ext cx="1743833" cy="1544847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7" name="Διάγραμμα ροής: Μαγνητικός δίσκος 6">
            <a:extLst>
              <a:ext uri="{FF2B5EF4-FFF2-40B4-BE49-F238E27FC236}">
                <a16:creationId xmlns:a16="http://schemas.microsoft.com/office/drawing/2014/main" id="{A601B4F9-6DE9-4A11-B20D-38EFA688FCFC}"/>
              </a:ext>
            </a:extLst>
          </p:cNvPr>
          <p:cNvSpPr/>
          <p:nvPr/>
        </p:nvSpPr>
        <p:spPr>
          <a:xfrm>
            <a:off x="1715218" y="3314675"/>
            <a:ext cx="2039112" cy="1191684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8" name="Διάγραμμα ροής: Μαγνητικός δίσκος 7">
            <a:extLst>
              <a:ext uri="{FF2B5EF4-FFF2-40B4-BE49-F238E27FC236}">
                <a16:creationId xmlns:a16="http://schemas.microsoft.com/office/drawing/2014/main" id="{32E0221C-6506-4E3D-98EE-82893A004DD5}"/>
              </a:ext>
            </a:extLst>
          </p:cNvPr>
          <p:cNvSpPr/>
          <p:nvPr/>
        </p:nvSpPr>
        <p:spPr>
          <a:xfrm>
            <a:off x="2364574" y="3473027"/>
            <a:ext cx="2039113" cy="1191684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VIADEM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E807EEAA-6DA1-424E-BBEF-2354CAF4F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309" y="6132945"/>
            <a:ext cx="807944" cy="605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F4BB41-27F0-43D7-9ADB-000E675FF807}"/>
              </a:ext>
            </a:extLst>
          </p:cNvPr>
          <p:cNvSpPr txBox="1"/>
          <p:nvPr/>
        </p:nvSpPr>
        <p:spPr>
          <a:xfrm>
            <a:off x="5355219" y="2472512"/>
            <a:ext cx="46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orbel" panose="020B0503020204020204" pitchFamily="34" charset="0"/>
              </a:rPr>
              <a:t>Αναπτυσσόμενη φαρμακοβιομηχανία.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D06A9-293F-4C66-8290-AB707DFD2103}"/>
              </a:ext>
            </a:extLst>
          </p:cNvPr>
          <p:cNvSpPr txBox="1"/>
          <p:nvPr/>
        </p:nvSpPr>
        <p:spPr>
          <a:xfrm>
            <a:off x="5355219" y="3110870"/>
            <a:ext cx="423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orbel" panose="020B0503020204020204" pitchFamily="34" charset="0"/>
              </a:rPr>
              <a:t>Ιδρύθηκε το 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Corbel" panose="020B0503020204020204" pitchFamily="34" charset="0"/>
                <a:cs typeface="Arial" panose="020B0604020202020204" pitchFamily="34" charset="0"/>
              </a:rPr>
              <a:t>με έδρα την Ελλάδα.</a:t>
            </a:r>
            <a:endParaRPr lang="el-G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DAECF-EB3F-4953-B420-9A0AFEFF2D60}"/>
              </a:ext>
            </a:extLst>
          </p:cNvPr>
          <p:cNvSpPr txBox="1"/>
          <p:nvPr/>
        </p:nvSpPr>
        <p:spPr>
          <a:xfrm>
            <a:off x="5355219" y="3692991"/>
            <a:ext cx="5789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orbel" panose="020B0503020204020204" pitchFamily="34" charset="0"/>
                <a:cs typeface="Arial" panose="020B0604020202020204" pitchFamily="34" charset="0"/>
              </a:rPr>
              <a:t>Υπεύθυνη για την παραγωγή, συσκευασία και διανομή μιας σειράς γενόσημων φαρμάκων, εντός αυτής.</a:t>
            </a:r>
          </a:p>
        </p:txBody>
      </p:sp>
    </p:spTree>
    <p:extLst>
      <p:ext uri="{BB962C8B-B14F-4D97-AF65-F5344CB8AC3E}">
        <p14:creationId xmlns:p14="http://schemas.microsoft.com/office/powerpoint/2010/main" val="25284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1000">
        <p:cut/>
      </p:transition>
    </mc:Choice>
    <mc:Fallback xmlns="">
      <p:transition advClick="0" advTm="11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click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3.95833E-6 2.96296E-6 L -0.14557 0.51041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9" y="2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>
            <a:extLst>
              <a:ext uri="{FF2B5EF4-FFF2-40B4-BE49-F238E27FC236}">
                <a16:creationId xmlns:a16="http://schemas.microsoft.com/office/drawing/2014/main" id="{E807EEAA-6DA1-424E-BBEF-2354CAF4F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309" y="6132945"/>
            <a:ext cx="807944" cy="605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F4BB41-27F0-43D7-9ADB-000E675FF807}"/>
              </a:ext>
            </a:extLst>
          </p:cNvPr>
          <p:cNvSpPr txBox="1"/>
          <p:nvPr/>
        </p:nvSpPr>
        <p:spPr>
          <a:xfrm>
            <a:off x="3122655" y="513747"/>
            <a:ext cx="856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orbel" panose="020B0503020204020204" pitchFamily="34" charset="0"/>
              </a:rPr>
              <a:t>Ο εκπρόσωπος της εταιρείας γνωστοποίησε τις ανάγκες που υπάρχουν και το πόσο σημαντικό θα ήταν ένα τέτοιο έργο. Σύμφωνα με τις πληροφορίες που μοιράστηκε, αναλύονται τα εξής χαρακτηριστικά του έργου: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D06A9-293F-4C66-8290-AB707DFD2103}"/>
              </a:ext>
            </a:extLst>
          </p:cNvPr>
          <p:cNvSpPr txBox="1"/>
          <p:nvPr/>
        </p:nvSpPr>
        <p:spPr>
          <a:xfrm>
            <a:off x="370485" y="1809534"/>
            <a:ext cx="11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orbel" panose="020B0503020204020204" pitchFamily="34" charset="0"/>
              </a:rPr>
              <a:t>Αρχειοθέτηση πελατών, Ον/</a:t>
            </a:r>
            <a:r>
              <a:rPr lang="el-GR" dirty="0" err="1">
                <a:latin typeface="Corbel" panose="020B0503020204020204" pitchFamily="34" charset="0"/>
              </a:rPr>
              <a:t>μο</a:t>
            </a:r>
            <a:r>
              <a:rPr lang="el-GR" dirty="0">
                <a:latin typeface="Corbel" panose="020B0503020204020204" pitchFamily="34" charset="0"/>
              </a:rPr>
              <a:t>, διεύθυνση, ΑΦΜ, κατηγορία (Φαρμακείο, Κλινική, ιδιώτης ιατρός, Νοσοκομείο).</a:t>
            </a:r>
          </a:p>
        </p:txBody>
      </p:sp>
      <p:sp>
        <p:nvSpPr>
          <p:cNvPr id="17" name="Διάγραμμα ροής: Μαγνητικός δίσκος 16">
            <a:extLst>
              <a:ext uri="{FF2B5EF4-FFF2-40B4-BE49-F238E27FC236}">
                <a16:creationId xmlns:a16="http://schemas.microsoft.com/office/drawing/2014/main" id="{3A5E57A6-E00F-437F-BAC3-60E601EE6706}"/>
              </a:ext>
            </a:extLst>
          </p:cNvPr>
          <p:cNvSpPr/>
          <p:nvPr/>
        </p:nvSpPr>
        <p:spPr>
          <a:xfrm>
            <a:off x="670335" y="245393"/>
            <a:ext cx="2039113" cy="1191684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VIADEM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8D1B7-7A62-4CC4-80A9-0BE650DE3B9D}"/>
              </a:ext>
            </a:extLst>
          </p:cNvPr>
          <p:cNvSpPr txBox="1"/>
          <p:nvPr/>
        </p:nvSpPr>
        <p:spPr>
          <a:xfrm>
            <a:off x="370485" y="2490009"/>
            <a:ext cx="11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orbel" panose="020B0503020204020204" pitchFamily="34" charset="0"/>
              </a:rPr>
              <a:t>Αρχειοθέτηση φαρμακευτικών σκευασμάτων (γενικά όχι μόνο τα παραγόμενα).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2B6952-ED8D-465F-9974-0CF7627C354A}"/>
              </a:ext>
            </a:extLst>
          </p:cNvPr>
          <p:cNvSpPr txBox="1"/>
          <p:nvPr/>
        </p:nvSpPr>
        <p:spPr>
          <a:xfrm>
            <a:off x="370485" y="3135634"/>
            <a:ext cx="115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orbel" panose="020B0503020204020204" pitchFamily="34" charset="0"/>
              </a:rPr>
              <a:t>Ενημέρωση των κανονιστικών πλαισίων, για τα φάρμακα που είναι σε προ- ή και </a:t>
            </a:r>
            <a:r>
              <a:rPr lang="el-GR" dirty="0" err="1">
                <a:latin typeface="Corbel" panose="020B0503020204020204" pitchFamily="34" charset="0"/>
              </a:rPr>
              <a:t>μετ</a:t>
            </a:r>
            <a:r>
              <a:rPr lang="el-GR" dirty="0">
                <a:latin typeface="Corbel" panose="020B0503020204020204" pitchFamily="34" charset="0"/>
              </a:rPr>
              <a:t>- εγκριτικό στάδιο, καθώς και τα μη εγκεκριμένα.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D6764-11F7-406A-9D2B-BF6DBA37F3E3}"/>
              </a:ext>
            </a:extLst>
          </p:cNvPr>
          <p:cNvSpPr txBox="1"/>
          <p:nvPr/>
        </p:nvSpPr>
        <p:spPr>
          <a:xfrm>
            <a:off x="370485" y="3953800"/>
            <a:ext cx="115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orbel" panose="020B0503020204020204" pitchFamily="34" charset="0"/>
              </a:rPr>
              <a:t>Αποθήκευση των συναλλαγών των πελατών, έτσι ώστε να μπορούν να επεξεργάζονται τις παραγγελίες και να βγαίνουν ακόμα και στατιστικές τις αγοράς.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57780-229C-4CCB-80A6-DE34EC28AA17}"/>
              </a:ext>
            </a:extLst>
          </p:cNvPr>
          <p:cNvSpPr txBox="1"/>
          <p:nvPr/>
        </p:nvSpPr>
        <p:spPr>
          <a:xfrm>
            <a:off x="370485" y="4771966"/>
            <a:ext cx="115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orbel" panose="020B0503020204020204" pitchFamily="34" charset="0"/>
              </a:rPr>
              <a:t>Καταγραφή και οργάνωση προσφοράς και ζήτησης της αγοράς, καθώς και μελέτη ανταγωνιστών.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7FE505-1C34-4E83-8A77-4604F98398AE}"/>
              </a:ext>
            </a:extLst>
          </p:cNvPr>
          <p:cNvSpPr txBox="1"/>
          <p:nvPr/>
        </p:nvSpPr>
        <p:spPr>
          <a:xfrm>
            <a:off x="370485" y="5391156"/>
            <a:ext cx="115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l-GR" dirty="0">
                <a:latin typeface="Corbel" panose="020B0503020204020204" pitchFamily="34" charset="0"/>
              </a:rPr>
              <a:t>Πληροφορίες σχετικά με την πρόσβαση των εργαζομένων (χρηστών) στη βάση δεδομένων, στοιχεία χρήστη, περιορισμούς, ρόλος κάθε χρήστη, άδειες χρηστών κ.α.</a:t>
            </a:r>
          </a:p>
        </p:txBody>
      </p:sp>
    </p:spTree>
    <p:extLst>
      <p:ext uri="{BB962C8B-B14F-4D97-AF65-F5344CB8AC3E}">
        <p14:creationId xmlns:p14="http://schemas.microsoft.com/office/powerpoint/2010/main" val="3057861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l-GR" sz="2800" dirty="0">
                <a:latin typeface="DM Sans"/>
              </a:rPr>
              <a:t>Υλοποίηση βάσης δεδομένων</a:t>
            </a:r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A572368A-FAE9-46C6-984C-0B592CE57A3C}"/>
              </a:ext>
            </a:extLst>
          </p:cNvPr>
          <p:cNvSpPr/>
          <p:nvPr/>
        </p:nvSpPr>
        <p:spPr>
          <a:xfrm>
            <a:off x="619164" y="2925724"/>
            <a:ext cx="10121419" cy="461665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</a:rPr>
              <a:t>Δημιουργία Μοντέλου Οντοτήτων Συσχετίσεων (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</a:rPr>
              <a:t>ER Diagram)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</a:rPr>
              <a:t>.</a:t>
            </a:r>
            <a:endParaRPr lang="el-GR" sz="2400" dirty="0">
              <a:latin typeface="Corbel" panose="020B0503020204020204" pitchFamily="34" charset="0"/>
            </a:endParaRP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516FCF8E-CBBB-4750-BF8C-E0D7A2B69A35}"/>
              </a:ext>
            </a:extLst>
          </p:cNvPr>
          <p:cNvSpPr/>
          <p:nvPr/>
        </p:nvSpPr>
        <p:spPr>
          <a:xfrm>
            <a:off x="619162" y="3753401"/>
            <a:ext cx="10121419" cy="589072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Μετατροπή 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 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σε σχεσιακό μοντέλο (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Diagram</a:t>
            </a: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l-GR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BCEAF54-65DB-492F-A0AC-B9C3A6EBE150}"/>
              </a:ext>
            </a:extLst>
          </p:cNvPr>
          <p:cNvSpPr/>
          <p:nvPr/>
        </p:nvSpPr>
        <p:spPr>
          <a:xfrm>
            <a:off x="619162" y="2014603"/>
            <a:ext cx="10121419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28000"/>
            </a:scheme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</a:rPr>
              <a:t>Ανάλυση απαιτήσεων σεναρίου</a:t>
            </a:r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216F8A6B-C8F4-4168-ADC9-1D4071BD345B}"/>
              </a:ext>
            </a:extLst>
          </p:cNvPr>
          <p:cNvSpPr/>
          <p:nvPr/>
        </p:nvSpPr>
        <p:spPr>
          <a:xfrm>
            <a:off x="619163" y="4708485"/>
            <a:ext cx="10121419" cy="589072"/>
          </a:xfrm>
          <a:prstGeom prst="rect">
            <a:avLst/>
          </a:prstGeom>
          <a:solidFill>
            <a:srgbClr val="D4E8C7">
              <a:alpha val="28000"/>
            </a:srgbClr>
          </a:solidFill>
          <a:ln w="34925" cap="rnd">
            <a:solidFill>
              <a:schemeClr val="accent6">
                <a:lumMod val="60000"/>
                <a:lumOff val="40000"/>
              </a:schemeClr>
            </a:solidFill>
          </a:ln>
          <a:effectLst>
            <a:outerShdw dir="5400000" algn="ctr" rotWithShape="0">
              <a:srgbClr val="000000">
                <a:alpha val="12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prst="relaxedInset"/>
          </a:sp3d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l-GR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Υλοποίηση με εντολές </a:t>
            </a:r>
            <a:r>
              <a:rPr lang="en-US" sz="2400" dirty="0"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SQL</a:t>
            </a:r>
            <a:endParaRPr lang="el-GR" sz="2000" dirty="0">
              <a:effectLst/>
              <a:latin typeface="Corbel" panose="020B05030202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675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537B242-6171-4ABC-937E-11088487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924338"/>
          </a:xfrm>
          <a:solidFill>
            <a:schemeClr val="accent6">
              <a:lumMod val="40000"/>
              <a:lumOff val="60000"/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l-GR" sz="2800" dirty="0">
                <a:latin typeface="Corbel" panose="020B0503020204020204" pitchFamily="34" charset="0"/>
                <a:ea typeface="Calibri" panose="020F0502020204030204" pitchFamily="34" charset="0"/>
              </a:rPr>
              <a:t>Δημιουργία Μοντέλου Οντοτήτων Συσχετίσεων (</a:t>
            </a:r>
            <a:r>
              <a:rPr lang="en-US" sz="2800" dirty="0">
                <a:latin typeface="Corbel" panose="020B0503020204020204" pitchFamily="34" charset="0"/>
                <a:ea typeface="Calibri" panose="020F0502020204030204" pitchFamily="34" charset="0"/>
              </a:rPr>
              <a:t>ER Diagram)</a:t>
            </a:r>
            <a:endParaRPr lang="el-GR" sz="2800" dirty="0">
              <a:latin typeface="Corbel" panose="020B0503020204020204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42ADF5D-34DF-43F0-8108-545DE0B78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3" y="2127737"/>
            <a:ext cx="3383132" cy="3383132"/>
          </a:xfrm>
          <a:prstGeom prst="rect">
            <a:avLst/>
          </a:prstGeom>
        </p:spPr>
      </p:pic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8A3B92C-144B-453A-ADF7-73FEE4A31221}"/>
              </a:ext>
            </a:extLst>
          </p:cNvPr>
          <p:cNvSpPr/>
          <p:nvPr/>
        </p:nvSpPr>
        <p:spPr>
          <a:xfrm>
            <a:off x="5705856" y="3904488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l-GR" dirty="0">
              <a:latin typeface="Corbel" panose="020B0503020204020204" pitchFamily="34" charset="0"/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AF7D3C12-5326-4986-967A-D3C7E63B0731}"/>
              </a:ext>
            </a:extLst>
          </p:cNvPr>
          <p:cNvSpPr/>
          <p:nvPr/>
        </p:nvSpPr>
        <p:spPr>
          <a:xfrm>
            <a:off x="4422227" y="4202694"/>
            <a:ext cx="6892317" cy="1596446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E06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dirty="0">
                <a:solidFill>
                  <a:schemeClr val="tx1"/>
                </a:solidFill>
                <a:latin typeface="Corbel" panose="020B0503020204020204" pitchFamily="34" charset="0"/>
              </a:rPr>
              <a:t>Δωρεάν διαδικτυακό εργαλείο σχεδίασης διαγραμμάτων που χρησιμοποιείται για τη δημιουργία διαγραμμάτων, διαγραμμάτων ροής, διαγραμμάτων δικτύου, οργανογραμμάτων και άλλων.</a:t>
            </a:r>
          </a:p>
          <a:p>
            <a:endParaRPr lang="el-GR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60B81391-20CB-457C-B2B3-4B223252C39B}"/>
              </a:ext>
            </a:extLst>
          </p:cNvPr>
          <p:cNvSpPr/>
          <p:nvPr/>
        </p:nvSpPr>
        <p:spPr>
          <a:xfrm>
            <a:off x="3198666" y="1058860"/>
            <a:ext cx="3730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E06F0F"/>
                </a:solidFill>
                <a:latin typeface="Corbel" panose="020B0503020204020204" pitchFamily="34" charset="0"/>
              </a:rPr>
              <a:t>draw.io</a:t>
            </a:r>
            <a:endParaRPr lang="el-GR" sz="7200" dirty="0">
              <a:solidFill>
                <a:srgbClr val="E06F0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5FE0DDBD-543B-4993-B3F9-57D39C0E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87" y="544368"/>
            <a:ext cx="9763826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6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4DFA3A06-8267-49B6-BA43-66930E36B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04" y="448050"/>
            <a:ext cx="10241301" cy="596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0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20C99649-6750-44D9-825E-F25D89A747F7}"/>
              </a:ext>
            </a:extLst>
          </p:cNvPr>
          <p:cNvCxnSpPr>
            <a:cxnSpLocks/>
          </p:cNvCxnSpPr>
          <p:nvPr/>
        </p:nvCxnSpPr>
        <p:spPr>
          <a:xfrm flipH="1">
            <a:off x="114300" y="76200"/>
            <a:ext cx="11934825" cy="66865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C128AD0D-8D97-467E-ADD1-3EF6CCD3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390443"/>
            <a:ext cx="5038713" cy="3310104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C927DD34-38BE-4CD5-A262-8944300AD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87" y="3526961"/>
            <a:ext cx="6038849" cy="293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742</Words>
  <Application>Microsoft Office PowerPoint</Application>
  <PresentationFormat>Ευρεία οθόνη</PresentationFormat>
  <Paragraphs>121</Paragraphs>
  <Slides>26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2</vt:i4>
      </vt:variant>
      <vt:variant>
        <vt:lpstr>Τίτλοι διαφανειών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Corbel</vt:lpstr>
      <vt:lpstr>DM Sans</vt:lpstr>
      <vt:lpstr>Times New Roman</vt:lpstr>
      <vt:lpstr>Viga</vt:lpstr>
      <vt:lpstr>Wingdings</vt:lpstr>
      <vt:lpstr>Θέμα του Office</vt:lpstr>
      <vt:lpstr>Cyber Security Business Plan</vt:lpstr>
      <vt:lpstr>Pharmaceutical sales  &amp; Market data DB</vt:lpstr>
      <vt:lpstr>Υλοποίηση βάσης δεδομένων</vt:lpstr>
      <vt:lpstr>Σενάριο εργασίας</vt:lpstr>
      <vt:lpstr>Παρουσίαση του PowerPoint</vt:lpstr>
      <vt:lpstr>Υλοποίηση βάσης δεδομένων</vt:lpstr>
      <vt:lpstr>Δημιουργία Μοντέλου Οντοτήτων Συσχετίσεων (ER Diagram)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Υλοποίηση βάσης δεδομένων</vt:lpstr>
      <vt:lpstr>Μετατροπή ER σε σχεσιακό μοντέλο (Relational Diagram).</vt:lpstr>
      <vt:lpstr>Μετατροπή ER σε σχεσιακό μοντέλο (Relational Diagram).</vt:lpstr>
      <vt:lpstr>Μετατροπή ER σε σχεσιακό μοντέλο (Relational Diagram).</vt:lpstr>
      <vt:lpstr>Μετατροπή ER σε σχεσιακό μοντέλο (Relational Diagram).</vt:lpstr>
      <vt:lpstr>Μετατροπή ER σε σχεσιακό μοντέλο (Relational Diagram).</vt:lpstr>
      <vt:lpstr>Παρουσίαση του PowerPoint</vt:lpstr>
      <vt:lpstr>Μετατροπή ER σε σχεσιακό μοντέλο (Relational Diagram).</vt:lpstr>
      <vt:lpstr>Μετατροπή ER σε σχεσιακό μοντέλο (Relational Diagram).</vt:lpstr>
      <vt:lpstr>Μετατροπή ER σε σχεσιακό μοντέλο (Relational Diagram).</vt:lpstr>
      <vt:lpstr>Μετατροπή ER σε σχεσιακό μοντέλο (Relational Diagram).</vt:lpstr>
      <vt:lpstr>Μετατροπή ER σε σχεσιακό μοντέλο (Relational Diagram).</vt:lpstr>
      <vt:lpstr>Μετατροπή ER σε σχεσιακό μοντέλο (Relational Diagram).</vt:lpstr>
      <vt:lpstr>Παρουσίαση του PowerPoint</vt:lpstr>
      <vt:lpstr>Υλοποίηση βάσης δεδομένων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George</dc:creator>
  <cp:lastModifiedBy>George</cp:lastModifiedBy>
  <cp:revision>210</cp:revision>
  <dcterms:created xsi:type="dcterms:W3CDTF">2024-02-11T16:30:53Z</dcterms:created>
  <dcterms:modified xsi:type="dcterms:W3CDTF">2024-02-17T05:58:46Z</dcterms:modified>
</cp:coreProperties>
</file>